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06" r:id="rId2"/>
  </p:sldMasterIdLst>
  <p:notesMasterIdLst>
    <p:notesMasterId r:id="rId35"/>
  </p:notesMasterIdLst>
  <p:sldIdLst>
    <p:sldId id="389" r:id="rId3"/>
    <p:sldId id="355" r:id="rId4"/>
    <p:sldId id="371" r:id="rId5"/>
    <p:sldId id="370" r:id="rId6"/>
    <p:sldId id="258" r:id="rId7"/>
    <p:sldId id="322" r:id="rId8"/>
    <p:sldId id="374" r:id="rId9"/>
    <p:sldId id="373" r:id="rId10"/>
    <p:sldId id="273" r:id="rId11"/>
    <p:sldId id="261" r:id="rId12"/>
    <p:sldId id="262" r:id="rId13"/>
    <p:sldId id="375" r:id="rId14"/>
    <p:sldId id="376" r:id="rId15"/>
    <p:sldId id="289" r:id="rId16"/>
    <p:sldId id="343" r:id="rId17"/>
    <p:sldId id="323" r:id="rId18"/>
    <p:sldId id="326" r:id="rId19"/>
    <p:sldId id="385" r:id="rId20"/>
    <p:sldId id="386" r:id="rId21"/>
    <p:sldId id="293" r:id="rId22"/>
    <p:sldId id="299" r:id="rId23"/>
    <p:sldId id="387" r:id="rId24"/>
    <p:sldId id="377" r:id="rId25"/>
    <p:sldId id="380" r:id="rId26"/>
    <p:sldId id="381" r:id="rId27"/>
    <p:sldId id="382" r:id="rId28"/>
    <p:sldId id="327" r:id="rId29"/>
    <p:sldId id="329" r:id="rId30"/>
    <p:sldId id="330" r:id="rId31"/>
    <p:sldId id="388" r:id="rId32"/>
    <p:sldId id="351" r:id="rId33"/>
    <p:sldId id="313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  <a:srgbClr val="800080"/>
    <a:srgbClr val="0000FF"/>
    <a:srgbClr val="D60093"/>
    <a:srgbClr val="FF6600"/>
    <a:srgbClr val="FF00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BDE779FA-1E2E-476D-B41D-979819FD49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DE6DF-51A0-4D84-91FE-4C419CEF71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51233-8ADE-4151-A4C4-BB6E34FF8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A4EEE-550D-4F7F-8254-F8AA7DCC9E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2128-0EA8-4034-B656-57C560967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A30D-09A8-493C-93AB-56181B098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A45B-2D27-48FF-A205-CB187BDC3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394B-910F-407A-A881-D3C93CE53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917C-30BB-4E42-9893-86DCC0CEE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444-F369-4155-8FB4-A41E43249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E296-DBBE-4B4F-98BC-E1A9C3056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0D9E-06EB-4BC7-9EE8-61FD575A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4D84E-F30B-4EAF-8C1C-B558216FF1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6ABB-CA2E-4552-9194-9E0C79E9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4E8A-F4A3-4BEA-890B-4D7222B0A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844A-1980-4FA7-894E-522B89B7C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9F8E674-E144-4B30-ACAC-450B35E2B93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EFB9D33-0C80-41E9-811B-2F10FCE28BB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06F75AA-B03A-451D-B1D4-397AA68ADA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A30E0DE-80CC-4EA5-9DC0-D077964A73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0CD2-5B68-44C2-B39E-B0999EB26B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918F2-3244-4D43-9942-69C200398A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323FA-725A-49D9-923D-0A01ED0E13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E5EA2-1DCB-4F9D-82D5-1EDAACF612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4964F-5ED9-451C-8670-3B6CC3A837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8D34C-035F-4B74-BFB1-5AA46CC4D0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F69D8-6EB2-432C-8EB7-D75104A8F2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0922BCF-39B2-4490-9833-96083B1F50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2BCF-39B2-4490-9833-96083B1F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ransition>
    <p:checker/>
    <p:sndAc>
      <p:stSnd>
        <p:snd r:embed="rId17" name="breez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8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15.jpe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2.wav"/><Relationship Id="rId7" Type="http://schemas.openxmlformats.org/officeDocument/2006/relationships/image" Target="../media/image3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PHUONG%20NAM.mp3" TargetMode="External"/><Relationship Id="rId1" Type="http://schemas.openxmlformats.org/officeDocument/2006/relationships/video" Target="song%20nuocvideo.avi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8.wav"/><Relationship Id="rId7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9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9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48.png"/><Relationship Id="rId4" Type="http://schemas.openxmlformats.org/officeDocument/2006/relationships/audio" Target="../media/audio1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wmf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nhac%20dem%20lop%20chung%20minh.wma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emf"/><Relationship Id="rId5" Type="http://schemas.openxmlformats.org/officeDocument/2006/relationships/audio" Target="../media/audio7.wav"/><Relationship Id="rId4" Type="http://schemas.openxmlformats.org/officeDocument/2006/relationships/audio" Target="../media/audio1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audio8.wav"/><Relationship Id="rId7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audio" Target="Que%20huong.mp3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13303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38100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981200"/>
            <a:ext cx="853440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MÔN: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Địa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lí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Tiết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19   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–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Tuần</a:t>
            </a:r>
            <a:r>
              <a:rPr lang="en-US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1`9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BÀI: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Đồng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bằng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Nam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Bộ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GV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Thực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hiện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Phạm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Thúy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Hồng</a:t>
            </a: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uom bay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74218">
            <a:off x="7137400" y="376238"/>
            <a:ext cx="800100" cy="1211262"/>
          </a:xfrm>
          <a:prstGeom prst="rect">
            <a:avLst/>
          </a:prstGeom>
          <a:noFill/>
        </p:spPr>
      </p:pic>
      <p:pic>
        <p:nvPicPr>
          <p:cNvPr id="15363" name="Picture 3" descr="Buom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033963"/>
            <a:ext cx="2286000" cy="1824037"/>
          </a:xfrm>
          <a:prstGeom prst="rect">
            <a:avLst/>
          </a:prstGeom>
          <a:noFill/>
        </p:spPr>
      </p:pic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838200" y="1676400"/>
            <a:ext cx="7696200" cy="990600"/>
            <a:chOff x="528" y="1056"/>
            <a:chExt cx="4848" cy="624"/>
          </a:xfrm>
        </p:grpSpPr>
        <p:sp>
          <p:nvSpPr>
            <p:cNvPr id="1536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08" y="1056"/>
              <a:ext cx="4368" cy="6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>
                  <a:ln w="9525">
                    <a:solidFill>
                      <a:srgbClr val="FF33CC"/>
                    </a:solidFill>
                    <a:round/>
                    <a:headEnd/>
                    <a:tailEnd/>
                  </a:ln>
                  <a:solidFill>
                    <a:srgbClr val="CC0000"/>
                  </a:solidFill>
                  <a:latin typeface="Arial"/>
                  <a:cs typeface="Arial"/>
                </a:rPr>
                <a:t>Đồng bằng lớn nhất của nước ta.</a:t>
              </a:r>
              <a:endParaRPr lang="en-US" sz="3600" b="1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endParaRPr>
            </a:p>
          </p:txBody>
        </p:sp>
        <p:pic>
          <p:nvPicPr>
            <p:cNvPr id="15366" name="Picture 6" descr="Ho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" y="1152"/>
              <a:ext cx="393" cy="370"/>
            </a:xfrm>
            <a:prstGeom prst="rect">
              <a:avLst/>
            </a:prstGeom>
            <a:noFill/>
          </p:spPr>
        </p:pic>
      </p:grp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838200" y="2895600"/>
            <a:ext cx="7620000" cy="1600200"/>
            <a:chOff x="528" y="1824"/>
            <a:chExt cx="4800" cy="1008"/>
          </a:xfrm>
        </p:grpSpPr>
        <p:sp>
          <p:nvSpPr>
            <p:cNvPr id="1536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056" y="1824"/>
              <a:ext cx="4272" cy="10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66FF"/>
                  </a:solidFill>
                  <a:latin typeface="Arial"/>
                  <a:cs typeface="Arial"/>
                </a:rPr>
                <a:t>Mạng lưới sông ngòi, kênh rạch</a:t>
              </a:r>
            </a:p>
            <a:p>
              <a:pPr algn="ctr"/>
              <a:r>
                <a:rPr lang="vi-VN" sz="36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66FF"/>
                  </a:solidFill>
                  <a:latin typeface="Arial"/>
                  <a:cs typeface="Arial"/>
                </a:rPr>
                <a:t>chằng chịt.</a:t>
              </a:r>
              <a:endPara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endParaRPr>
            </a:p>
          </p:txBody>
        </p:sp>
        <p:pic>
          <p:nvPicPr>
            <p:cNvPr id="15369" name="Picture 9" descr="Ho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" y="1824"/>
              <a:ext cx="381" cy="3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1112 C -0.00955 -0.01505 4.44444E-6 -0.00973 -0.00903 -0.02037 C -0.01146 -0.02338 -0.01459 -0.02524 -0.01737 -0.02778 C -0.02066 -0.03079 -0.0224 -0.03588 -0.0257 -0.03889 C -0.02952 -0.04237 -0.0382 -0.0463 -0.0382 -0.04607 C -0.06493 -0.04514 -0.08212 -0.04352 -0.10625 -0.03889 C -0.11355 -0.03565 -0.10921 -0.0382 -0.11875 -0.02963 C -0.12014 -0.02848 -0.12292 -0.02593 -0.12292 -0.02593 C -0.12535 -0.01621 -0.12309 -0.02153 -0.13264 -0.01297 C -0.13403 -0.01181 -0.13681 -0.00926 -0.13681 -0.00903 C -0.13959 -0.00371 -0.14358 0.00115 -0.14514 0.0074 C -0.14862 0.02106 -0.14584 0.01574 -0.15209 0.02407 C -0.15591 0.03958 -0.16355 0.05185 -0.16598 0.06851 C -0.1698 0.06064 -0.17691 0.05671 -0.17987 0.04768 C -0.18351 0.0375 -0.18455 0.02916 -0.19237 0.02222 C -0.19549 0.01574 -0.19862 0.01157 -0.20348 0.0074 C -0.20434 0.00555 -0.20504 0.00347 -0.20625 0.00185 C -0.20747 0.00023 -0.20938 -0.00024 -0.21042 -0.00186 C -0.2158 -0.01019 -0.2165 -0.01644 -0.22292 -0.02223 C -0.22934 -0.03519 -0.2257 -0.03079 -0.23264 -0.03704 C -0.23594 -0.04352 -0.2382 -0.04561 -0.24375 -0.04815 C -0.26042 -0.04676 -0.27344 -0.04283 -0.28959 -0.04075 C -0.29914 -0.03658 -0.2875 -0.04121 -0.30487 -0.03704 C -0.30955 -0.03588 -0.31268 -0.02894 -0.31737 -0.02778 C -0.32709 -0.02593 -0.32309 -0.02709 -0.32987 -0.02408 C -0.33542 -0.01667 -0.34011 -0.0095 -0.34653 -0.00371 C -0.3474 -0.00186 -0.34809 0.00023 -0.34931 0.00185 C -0.35053 0.00347 -0.35261 0.0037 -0.35348 0.00555 C -0.35504 0.00879 -0.35539 0.01296 -0.35625 0.01666 C -0.35764 0.02222 -0.36129 0.028 -0.3632 0.03333 C -0.36719 0.04375 -0.36928 0.05393 -0.37709 0.06111 C -0.38368 0.08703 -0.36875 0.02523 -0.38403 0.01851 C -0.38716 0.00601 -0.38282 0.01967 -0.38959 0.00925 C -0.39636 -0.00093 -0.39896 -0.01459 -0.40764 -0.02223 C -0.41355 -0.0338 -0.4191 -0.03912 -0.42709 -0.04815 C -0.42865 -0.04977 -0.42952 -0.05255 -0.43125 -0.05371 C -0.43872 -0.05926 -0.44931 -0.06135 -0.45764 -0.06297 C -0.46928 -0.06806 -0.4507 -0.06019 -0.47153 -0.06667 C -0.47431 -0.0676 -0.47987 -0.07037 -0.47987 -0.07014 C -0.4915 -0.06945 -0.50382 -0.07269 -0.51459 -0.06667 C -0.51771 -0.06505 -0.5198 -0.06065 -0.52292 -0.05926 C -0.529 -0.05649 -0.5349 -0.05463 -0.54098 -0.05186 C -0.54445 -0.03797 -0.53941 -0.05463 -0.54671 -0.0426 C -0.54879 -0.03889 -0.54896 -0.03357 -0.5507 -0.02963 C -0.55573 -0.01852 -0.56216 -0.00533 -0.57014 0.00185 C -0.57223 0.00578 -0.575 0.00902 -0.57709 0.01296 C -0.57987 0.01851 -0.58108 0.02546 -0.58403 0.03148 C -0.58455 0.04259 -0.58351 0.05393 -0.58542 0.06481 C -0.58733 0.07523 -0.59063 0.05879 -0.59098 0.05717 C -0.5915 0.03819 -0.59046 0.01898 -0.59237 4.44444E-6 C -0.59289 -0.0044 -0.60122 -0.01852 -0.60348 -0.02223 C -0.61337 -0.03912 -0.61893 -0.05811 -0.63264 -0.07037 C -0.63455 -0.07014 -0.65625 -0.06945 -0.6632 -0.06667 C -0.67101 -0.06366 -0.67778 -0.05718 -0.68542 -0.05371 C -0.69132 -0.04584 -0.69428 -0.03658 -0.69931 -0.02778 C -0.70105 -0.02107 -0.70348 -0.01621 -0.70487 -0.00926 C -0.70417 0.03032 -0.70816 0.04976 -0.7007 0.07963 C -0.70122 0.08194 -0.70105 0.08495 -0.70226 0.0868 C -0.70903 0.10069 -0.71285 0.07523 -0.71875 0.07407 C -0.72205 0.07338 -0.72518 0.07291 -0.72848 0.07175 C -0.74098 0.06666 -0.75521 0.06828 -0.76598 0.07777 C -0.7724 0.0905 -0.76841 0.08726 -0.7757 0.09074 C -0.78021 0.09976 -0.78351 0.11018 -0.78681 0.12037 C -0.78889 0.12708 -0.79202 0.13217 -0.79375 0.13888 C -0.79428 0.17152 -0.79514 0.20393 -0.79514 0.23703 C -0.79514 0.24074 -0.79462 0.26365 -0.79098 0.27013 C -0.78143 0.28703 -0.77344 0.30601 -0.7632 0.32199 C -0.76129 0.32546 -0.76129 0.33032 -0.75903 0.33333 C -0.7566 0.33657 -0.75348 0.33819 -0.7507 0.34074 C -0.74931 0.34189 -0.74653 0.34444 -0.74653 0.34467 C -0.73993 0.35763 -0.74862 0.34166 -0.7382 0.35555 C -0.73264 0.36296 -0.72813 0.37013 -0.72153 0.37592 C -0.7257 0.38449 -0.73143 0.38425 -0.7382 0.38703 C -0.74549 0.39004 -0.75313 0.39305 -0.76042 0.39606 C -0.76771 0.40925 -0.77257 0.42384 -0.78004 0.43703 C -0.78368 0.45763 -0.79289 0.47453 -0.79792 0.49444 C -0.79896 0.50625 -0.79879 0.51782 -0.8007 0.52963 C -0.80191 0.53657 -0.804 0.53425 -0.80764 0.53657 C -0.81059 0.53912 -0.81598 0.54421 -0.81598 0.54467 C -0.82066 0.5537 -0.82309 0.56412 -0.82709 0.57407 C -0.83039 0.58194 -0.83455 0.5905 -0.8382 0.59814 C -0.83976 0.60833 -0.84219 0.61898 -0.84653 0.62777 C -0.84931 0.64282 -0.85035 0.64143 -0.85348 0.65324 C -0.8533 0.66319 -0.85764 0.76759 -0.84237 0.79814 C -0.84028 0.81527 -0.8349 0.83217 -0.82987 0.84814 C -0.8257 0.86088 -0.82518 0.875 -0.81598 0.88333 C -0.81407 0.89097 -0.81059 0.89583 -0.80625 0.90185 C -0.80313 0.91875 -0.80764 0.90138 -0.8007 0.91296 C -0.79983 0.91458 -0.8 0.91666 -0.79931 0.91851 C -0.7974 0.92361 -0.79271 0.93148 -0.78959 0.93495 C -0.78716 0.93819 -0.78403 0.93981 -0.78125 0.94259 C -0.77691 0.94652 -0.7724 0.95069 -0.76875 0.95555 C -0.76737 0.9574 -0.76615 0.95925 -0.76459 0.96111 C -0.75973 0.96574 -0.7533 0.96944 -0.74792 0.97222 C -0.73855 0.98472 -0.74462 0.97777 -0.72848 0.99074 C -0.72118 0.99652 -0.71493 1.00509 -0.70764 1.01111 C -0.70417 1.01412 -0.70018 1.01574 -0.69653 1.01851 C -0.69445 1.02013 -0.69306 1.02268 -0.69098 1.02407 C -0.68889 1.02546 -0.68629 1.025 -0.68403 1.02592 C -0.67414 1.03032 -0.66476 1.03634 -0.65487 1.04074 C -0.63612 1.04907 -0.61702 1.05486 -0.59792 1.06088 C -0.58125 1.05995 -0.56459 1.05949 -0.54792 1.0574 C -0.53803 1.05601 -0.52379 1.0456 -0.51459 1.04074 C -0.5066 1.03657 -0.49914 1.03148 -0.49098 1.02754 C -0.48681 1.02592 -0.47848 1.02199 -0.47848 1.02222 C -0.47327 1.01689 -0.46858 1.01574 -0.4632 1.01111 C -0.45712 0.99884 -0.46459 1.01134 -0.45487 1.0037 C -0.44948 0.99953 -0.4448 0.99328 -0.43959 0.98865 C -0.43212 0.97384 -0.44184 0.99189 -0.43264 0.97963 C -0.429 0.97476 -0.429 0.96805 -0.4257 0.96296 C -0.42448 0.96088 -0.42275 0.95925 -0.42153 0.9574 C -0.42032 0.95509 -0.41997 0.95231 -0.41875 0.95 C -0.41563 0.94421 -0.41007 0.94027 -0.40625 0.93495 C -0.40573 0.93333 -0.40625 0.92893 -0.40487 0.92963 C -0.40296 0.93055 -0.40278 0.93449 -0.40209 0.93703 C -0.39757 0.95208 -0.40209 0.94421 -0.39514 0.9537 C -0.39271 0.96365 -0.38282 0.9699 -0.37709 0.97592 C -0.35903 0.99444 -0.33993 1.01064 -0.31737 1.01666 C -0.31198 1.02152 -0.30851 1.02199 -0.30209 1.02407 C -0.29688 1.02592 -0.29792 1.02638 -0.29237 1.02963 C -0.28716 1.0324 -0.28125 1.03379 -0.2757 1.03518 C -0.26945 1.04074 -0.26303 1.0405 -0.25625 1.04444 C -0.2448 1.05092 -0.23108 1.05509 -0.21875 1.05925 C -0.1915 1.05856 -0.16407 1.05856 -0.13681 1.0574 C -0.12171 1.05648 -0.10851 1.0412 -0.09514 1.03518 C -0.09132 1.02731 -0.08768 1.02893 -0.08264 1.02199 C -0.07848 1.01666 -0.07587 1.00856 -0.07292 1.00185 C -0.06407 0.98217 -0.05556 0.96296 -0.04792 0.94259 C -0.03924 0.95115 -0.03021 0.95833 -0.02153 0.96666 C -0.01424 0.97338 -0.0066 0.9831 0.00208 0.98703 C 0.01684 1.00185 0.03663 1.00902 0.05486 1.01273 C 0.07343 1.01226 0.09184 1.01226 0.11041 1.01111 C 0.11562 1.01088 0.12239 1.00601 0.12708 1.0037 C 0.13385 1.00023 0.14114 0.99976 0.14791 0.99629 C 0.15503 0.99282 0.16128 0.98912 0.16875 0.98703 C 0.18194 0.97824 0.19427 0.96851 0.20902 0.96481 C 0.21145 0.96157 0.21701 0.95254 0.22152 0.95 C 0.22413 0.94838 0.22986 0.94629 0.22986 0.94652 C 0.23507 0.93935 0.24045 0.93472 0.24652 0.92963 C 0.24843 0.92592 0.25104 0.92268 0.25208 0.91851 C 0.2526 0.91666 0.25277 0.91458 0.25347 0.91296 C 0.25659 0.90555 0.26111 0.8993 0.26458 0.89259 C 0.26701 0.88773 0.26909 0.88263 0.27152 0.87777 C 0.27239 0.87592 0.2743 0.87222 0.2743 0.87245 C 0.27569 0.86041 0.2776 0.84861 0.27986 0.83703 C 0.28263 0.78912 0.29357 0.73588 0.27847 0.69074 C 0.2743 0.67824 0.27326 0.66504 0.26597 0.65555 C 0.26267 0.64421 0.25468 0.62824 0.24791 0.62013 C 0.24288 0.61388 0.23541 0.60879 0.22986 0.60347 C 0.22291 0.59699 0.21718 0.58888 0.20902 0.58495 C 0.19722 0.56944 0.17847 0.5574 0.1618 0.5537 C 0.15989 0.55254 0.15816 0.55069 0.15625 0.55 C 0.15347 0.54861 0.14791 0.54606 0.14791 0.54606 C 0.12986 0.54652 0.1118 0.5456 0.09375 0.54814 C 0.09201 0.54838 0.09618 0.55162 0.09791 0.55162 C 0.11927 0.55254 0.14045 0.55046 0.1618 0.55 C 0.17343 0.54467 0.18628 0.53888 0.19652 0.52963 C 0.19739 0.52754 0.19861 0.52615 0.1993 0.52384 C 0.2 0.52199 0.2 0.52013 0.20069 0.51851 C 0.20382 0.51134 0.20885 0.50671 0.2118 0.5 C 0.21354 0.49583 0.21406 0.49097 0.21597 0.4868 C 0.22691 0.46388 0.23836 0.4405 0.25069 0.41851 C 0.25451 0.40324 0.25729 0.3868 0.26458 0.37407 C 0.26684 0.36481 0.27135 0.35601 0.27569 0.34814 C 0.27621 0.34629 0.27656 0.34444 0.27708 0.34259 C 0.27795 0.34004 0.27916 0.33773 0.27986 0.33518 C 0.28281 0.32453 0.28437 0.31388 0.28819 0.3037 C 0.28975 0.2912 0.29357 0.28009 0.29652 0.26851 C 0.296 0.25347 0.29635 0.23865 0.29513 0.22361 C 0.29496 0.22106 0.29305 0.21898 0.29236 0.21643 C 0.29201 0.21527 0.29062 0.20555 0.28958 0.20347 C 0.28316 0.19074 0.27361 0.18634 0.26458 0.17777 C 0.25555 0.16921 0.2651 0.17407 0.25625 0.17037 C 0.25225 0.16504 0.24739 0.16134 0.24375 0.15555 C 0.23454 0.14074 0.22691 0.13148 0.21458 0.12222 C 0.19861 0.11018 0.22343 0.12824 0.20625 0.11296 C 0.19843 0.10601 0.18767 0.10208 0.17847 0.1 C 0.15833 0.08634 0.14496 0.09537 0.11736 0.09629 C 0.10989 0.09953 0.10538 0.10671 0.09791 0.10925 C 0.09375 0.11481 0.09097 0.11782 0.08541 0.12037 C 0.08211 0.11967 0.0776 0.12199 0.07569 0.11851 C 0.07187 0.11157 0.08263 0.09444 0.08263 0.09467 C 0.08524 0.08055 0.08767 0.06689 0.09097 0.0537 C 0.0934 0.04421 0.09322 0.03379 0.09513 0.02407 C 0.09461 0.00856 0.09496 -0.00695 0.09375 -0.02223 C 0.09357 -0.02454 0.09166 -0.02593 0.09097 -0.02778 C 0.08784 -0.03727 0.08593 -0.04352 0.08125 -0.05186 C 0.07725 -0.05903 0.07291 -0.06829 0.06736 -0.07408 C 0.06545 -0.07616 0.06267 -0.07616 0.06041 -0.07778 C 0.03229 -0.09862 0.0151 -0.09306 -0.01875 -0.0963 C -0.03872 -0.09561 -0.05868 -0.09607 -0.07848 -0.09445 C -0.08143 -0.09422 -0.08438 -0.09283 -0.08681 -0.09075 C -0.09202 -0.08612 -0.09862 -0.08588 -0.10348 -0.08149 C -0.11841 -0.06829 -0.09584 -0.08889 -0.11181 -0.07223 C -0.11441 -0.06945 -0.11737 -0.06737 -0.12014 -0.06482 C -0.12153 -0.06366 -0.12431 -0.06112 -0.12431 -0.06088 C -0.12709 -0.05556 -0.13334 -0.04584 -0.1382 -0.04445 C -0.14271 -0.04306 -0.15209 -0.04075 -0.15209 -0.04051 C -0.16198 -0.03195 -0.17153 -0.02037 -0.17848 -0.00741 C -0.18386 0.00254 -0.18716 0.01342 -0.19375 0.02222 C -0.19688 0.03472 -0.20504 0.04745 -0.21459 0.05162 C -0.2224 0.04143 -0.22796 0.02893 -0.23403 0.01666 C -0.23559 0.01342 -0.23594 0.00925 -0.23681 0.00555 C -0.23803 0.00092 -0.24028 -0.00325 -0.24237 -0.00741 C -0.2448 -0.01991 -0.25226 -0.03357 -0.26042 -0.04075 C -0.26441 -0.04862 -0.26962 -0.04954 -0.2757 -0.05556 C -0.28577 -0.06575 -0.29566 -0.07431 -0.30764 -0.07963 C -0.31007 -0.08079 -0.31216 -0.08241 -0.31459 -0.08334 C -0.31684 -0.08426 -0.31928 -0.08426 -0.32153 -0.08519 C -0.32431 -0.08612 -0.32709 -0.08774 -0.32987 -0.08889 C -0.33125 -0.08959 -0.33403 -0.09075 -0.33403 -0.09051 C -0.35417 -0.0882 -0.36546 -0.08334 -0.38264 -0.07037 C -0.38855 -0.06598 -0.39358 -0.0625 -0.39931 -0.05741 C -0.40209 -0.05487 -0.40764 -0.05 -0.40764 -0.04977 C -0.41268 -0.04005 -0.41789 -0.03033 -0.42292 -0.02037 C -0.42535 -0.01551 -0.42987 -0.00926 -0.43125 -0.00371 C -0.43507 0.01157 -0.44254 0.0243 -0.44792 0.03888 C -0.45174 0.04907 -0.45573 0.06365 -0.4632 0.07037 C -0.46997 0.04328 -0.4632 0.07175 -0.46598 -0.00186 C -0.46632 -0.01181 -0.47118 -0.01945 -0.47431 -0.02778 C -0.48334 -0.05162 -0.49636 -0.0713 -0.51459 -0.08334 C -0.5224 -0.08843 -0.53091 -0.08982 -0.5382 -0.0963 C -0.54705 -0.09468 -0.55591 -0.09352 -0.56459 -0.09075 C -0.56684 -0.09005 -0.56928 -0.08982 -0.57153 -0.08889 C -0.57431 -0.08797 -0.57987 -0.08519 -0.57987 -0.08496 C -0.59323 -0.06737 -0.57622 -0.08843 -0.5882 -0.07778 C -0.59428 -0.07246 -0.60243 -0.05602 -0.60625 -0.04815 C -0.60938 -0.0419 -0.61737 -0.03149 -0.61737 -0.03125 C -0.62014 -0.02061 -0.61667 -0.03056 -0.62292 -0.02223 C -0.62605 -0.01806 -0.63143 -0.0088 -0.63403 -0.00371 C -0.63976 0.00694 -0.64063 0.02338 -0.6507 0.02777 C -0.65452 0.03518 -0.65712 0.04236 -0.66042 0.05 C -0.66285 0.05578 -0.66528 0.05694 -0.66737 0.06296 C -0.66997 0.0699 -0.67049 0.07314 -0.6757 0.07777 C -0.67848 0.08912 -0.67934 0.09004 -0.68542 0.09814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4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1066800" y="457200"/>
            <a:ext cx="7239000" cy="2895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66CCFF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0099FF"/>
            </a:solidFill>
            <a:miter lim="800000"/>
            <a:headEnd/>
            <a:tailEnd/>
          </a:ln>
          <a:effectLst>
            <a:outerShdw dist="179605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819400" y="7620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>
                <a:solidFill>
                  <a:srgbClr val="CC0000"/>
                </a:solidFill>
                <a:latin typeface="VNI-Cooper" pitchFamily="2" charset="0"/>
              </a:rPr>
              <a:t>Hoaït ñoäng 1</a:t>
            </a:r>
            <a:r>
              <a:rPr lang="en-US" sz="4000">
                <a:solidFill>
                  <a:srgbClr val="FFFF00"/>
                </a:solidFill>
                <a:latin typeface="VNI-Cooper" pitchFamily="2" charset="0"/>
              </a:rPr>
              <a:t> </a:t>
            </a:r>
            <a:endParaRPr lang="en-US" sz="4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1524000"/>
            <a:ext cx="7239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66CC"/>
                </a:solidFill>
                <a:latin typeface="VNI-Cooper" pitchFamily="2" charset="0"/>
              </a:rPr>
              <a:t>      </a:t>
            </a:r>
            <a:r>
              <a:rPr lang="en-US" sz="4000">
                <a:solidFill>
                  <a:srgbClr val="0000FF"/>
                </a:solidFill>
                <a:latin typeface="VNI-Cooper" pitchFamily="2" charset="0"/>
              </a:rPr>
              <a:t>Ñoàng baèng lôùn nhaát cuûa nöôùc ta.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400175" y="30718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>
              <a:solidFill>
                <a:srgbClr val="9900FF"/>
              </a:solidFill>
              <a:latin typeface="VNI-Cooper" pitchFamily="2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65125" y="381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16391" name="Picture 7" descr="0036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943100" y="2147094"/>
            <a:ext cx="1066800" cy="1095375"/>
          </a:xfrm>
          <a:noFill/>
          <a:ln/>
        </p:spPr>
      </p:pic>
      <p:pic>
        <p:nvPicPr>
          <p:cNvPr id="16392" name="Picture 8" descr="0036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134100" y="2147094"/>
            <a:ext cx="1066800" cy="1095375"/>
          </a:xfrm>
          <a:noFill/>
          <a:ln/>
        </p:spPr>
      </p:pic>
    </p:spTree>
  </p:cSld>
  <p:clrMapOvr>
    <a:masterClrMapping/>
  </p:clrMapOvr>
  <p:transition>
    <p:cover dir="l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924800" cy="1139825"/>
          </a:xfrm>
        </p:spPr>
        <p:txBody>
          <a:bodyPr>
            <a:normAutofit fontScale="90000"/>
          </a:bodyPr>
          <a:lstStyle/>
          <a:p>
            <a:r>
              <a:rPr lang="en-US" sz="3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THẢO LUẬN NHÓM 6 EM CÁC NỘI DUNG SAU:</a:t>
            </a:r>
          </a:p>
        </p:txBody>
      </p:sp>
      <p:sp>
        <p:nvSpPr>
          <p:cNvPr id="17411" name="Rectangle 3" descr="Water droplets"/>
          <p:cNvSpPr>
            <a:spLocks noGrp="1" noChangeArrowheads="1"/>
          </p:cNvSpPr>
          <p:nvPr>
            <p:ph idx="1"/>
          </p:nvPr>
        </p:nvSpPr>
        <p:spPr>
          <a:xfrm>
            <a:off x="1066800" y="1676400"/>
            <a:ext cx="7467600" cy="4724400"/>
          </a:xfrm>
          <a:blipFill dpi="0" rotWithShape="1">
            <a:blip r:embed="rId4" cstate="print"/>
            <a:srcRect/>
            <a:tile tx="0" ty="0" sx="100000" sy="100000" flip="none" algn="tl"/>
          </a:blipFill>
          <a:ln w="28575" cap="flat">
            <a:solidFill>
              <a:srgbClr val="0000FF"/>
            </a:solidFill>
            <a:prstDash val="dash"/>
          </a:ln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1.   Đồng bằng Nam Bộ nằm ở phía nào của nước ta? Do phù sa của các sông nào bồi đắp?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2.   Em hãy chỉ vị trí của đồng bằng Nam Bộ, Đồng Tháp Mười, Kiên Giang, Cà Mau.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3.   Dựa vào lược đồ tự nhiên Bắc Bộ và lược đồ tự nhiên Nam Bộ em hãy so sánh diện tích đồng bằng Bắc Bộ và đồng bằng Nam Bộ.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4.  Phần Tây Nam Bộ có nhiều vùng như thế nào? Ngoài đất phù sa màu mỡ, đồng bằng Nam Bộ còn có các loại đất nào cần phải cải tạo?</a:t>
            </a:r>
            <a:r>
              <a:rPr lang="en-US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50000">
              <a:srgbClr val="FFFFFF"/>
            </a:gs>
            <a:gs pos="100000">
              <a:srgbClr val="66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-152400" y="76200"/>
            <a:ext cx="5562600" cy="6756400"/>
            <a:chOff x="-144" y="192"/>
            <a:chExt cx="3168" cy="4121"/>
          </a:xfrm>
        </p:grpSpPr>
        <p:grpSp>
          <p:nvGrpSpPr>
            <p:cNvPr id="18435" name="Group 3"/>
            <p:cNvGrpSpPr>
              <a:grpSpLocks/>
            </p:cNvGrpSpPr>
            <p:nvPr/>
          </p:nvGrpSpPr>
          <p:grpSpPr bwMode="auto">
            <a:xfrm>
              <a:off x="-144" y="192"/>
              <a:ext cx="3168" cy="4121"/>
              <a:chOff x="-144" y="192"/>
              <a:chExt cx="3168" cy="4121"/>
            </a:xfrm>
          </p:grpSpPr>
          <p:pic>
            <p:nvPicPr>
              <p:cNvPr id="18436" name="Picture 4" descr="scan0016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192"/>
                <a:ext cx="2784" cy="3888"/>
              </a:xfrm>
              <a:prstGeom prst="rect">
                <a:avLst/>
              </a:prstGeom>
              <a:noFill/>
              <a:ln w="22225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18437" name="Text Box 5"/>
              <p:cNvSpPr txBox="1">
                <a:spLocks noChangeArrowheads="1"/>
              </p:cNvSpPr>
              <p:nvPr/>
            </p:nvSpPr>
            <p:spPr bwMode="auto">
              <a:xfrm>
                <a:off x="-144" y="4089"/>
                <a:ext cx="3168" cy="224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>
                    <a:solidFill>
                      <a:srgbClr val="000066"/>
                    </a:solidFill>
                    <a:latin typeface="VNI-Cooper" pitchFamily="2" charset="0"/>
                  </a:rPr>
                  <a:t>Löôïc ñoà töï nhieân Vieät Nam</a:t>
                </a:r>
                <a:r>
                  <a:rPr lang="en-US" sz="1600">
                    <a:latin typeface="VNI-Cooper" pitchFamily="2" charset="0"/>
                  </a:rPr>
                  <a:t> </a:t>
                </a:r>
              </a:p>
            </p:txBody>
          </p:sp>
        </p:grp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1200" y="3360"/>
              <a:ext cx="48" cy="48"/>
            </a:xfrm>
            <a:prstGeom prst="rect">
              <a:avLst/>
            </a:prstGeom>
            <a:solidFill>
              <a:srgbClr val="669900"/>
            </a:solidFill>
            <a:ln w="38100" algn="ctr">
              <a:solidFill>
                <a:srgbClr val="66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5029200" y="76200"/>
            <a:ext cx="4038600" cy="4084638"/>
            <a:chOff x="3168" y="48"/>
            <a:chExt cx="2544" cy="2573"/>
          </a:xfrm>
        </p:grpSpPr>
        <p:pic>
          <p:nvPicPr>
            <p:cNvPr id="18440" name="Picture 8" descr="scan0026"/>
            <p:cNvPicPr>
              <a:picLocks noChangeAspect="1" noChangeArrowheads="1"/>
            </p:cNvPicPr>
            <p:nvPr/>
          </p:nvPicPr>
          <p:blipFill>
            <a:blip r:embed="rId4" cstate="print"/>
            <a:srcRect r="1804"/>
            <a:stretch>
              <a:fillRect/>
            </a:stretch>
          </p:blipFill>
          <p:spPr bwMode="auto">
            <a:xfrm>
              <a:off x="3216" y="48"/>
              <a:ext cx="2496" cy="2304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3168" y="2400"/>
              <a:ext cx="2541" cy="221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700" b="1">
                  <a:solidFill>
                    <a:srgbClr val="0000CC"/>
                  </a:solidFill>
                  <a:latin typeface="Arial" charset="0"/>
                </a:rPr>
                <a:t>Lược đồ tự nhiên đồng bằng Nam Bộ</a:t>
              </a:r>
            </a:p>
          </p:txBody>
        </p:sp>
      </p:grpSp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4419600" y="4495800"/>
            <a:ext cx="4419600" cy="2362200"/>
            <a:chOff x="2784" y="2832"/>
            <a:chExt cx="2784" cy="1488"/>
          </a:xfrm>
        </p:grpSpPr>
        <p:sp>
          <p:nvSpPr>
            <p:cNvPr id="18443" name="AutoShape 11"/>
            <p:cNvSpPr>
              <a:spLocks noChangeArrowheads="1"/>
            </p:cNvSpPr>
            <p:nvPr/>
          </p:nvSpPr>
          <p:spPr bwMode="auto">
            <a:xfrm>
              <a:off x="2784" y="2832"/>
              <a:ext cx="2784" cy="1488"/>
            </a:xfrm>
            <a:prstGeom prst="cloudCallout">
              <a:avLst>
                <a:gd name="adj1" fmla="val -33764"/>
                <a:gd name="adj2" fmla="val -65792"/>
              </a:avLst>
            </a:prstGeom>
            <a:gradFill rotWithShape="1">
              <a:gsLst>
                <a:gs pos="0">
                  <a:srgbClr val="FFCC99"/>
                </a:gs>
                <a:gs pos="50000">
                  <a:srgbClr val="FFFFFF"/>
                </a:gs>
                <a:gs pos="100000">
                  <a:srgbClr val="FFCC99"/>
                </a:gs>
              </a:gsLst>
              <a:lin ang="5400000" scaled="1"/>
            </a:gradFill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3024" y="2976"/>
              <a:ext cx="2544" cy="113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i="1">
                  <a:solidFill>
                    <a:srgbClr val="0000CC"/>
                  </a:solidFill>
                </a:rPr>
                <a:t>     </a:t>
              </a:r>
              <a:r>
                <a:rPr lang="en-US" sz="2800" b="1" i="1">
                  <a:solidFill>
                    <a:srgbClr val="000099"/>
                  </a:solidFill>
                </a:rPr>
                <a:t>Em hãy quan sát hai lược đồ và cho biết đồng bằng Nam Bộ nằm ở phía nào của nước ta?</a:t>
              </a:r>
            </a:p>
          </p:txBody>
        </p:sp>
      </p:grp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4800600" y="4572000"/>
            <a:ext cx="4191000" cy="1676400"/>
            <a:chOff x="2880" y="4800"/>
            <a:chExt cx="2640" cy="1056"/>
          </a:xfrm>
        </p:grpSpPr>
        <p:sp>
          <p:nvSpPr>
            <p:cNvPr id="18446" name="AutoShape 14"/>
            <p:cNvSpPr>
              <a:spLocks noChangeArrowheads="1"/>
            </p:cNvSpPr>
            <p:nvPr/>
          </p:nvSpPr>
          <p:spPr bwMode="auto">
            <a:xfrm>
              <a:off x="2880" y="4800"/>
              <a:ext cx="2640" cy="1056"/>
            </a:xfrm>
            <a:prstGeom prst="wedgeRoundRectCallout">
              <a:avLst>
                <a:gd name="adj1" fmla="val -82880"/>
                <a:gd name="adj2" fmla="val -10134"/>
                <a:gd name="adj3" fmla="val 16667"/>
              </a:avLst>
            </a:prstGeom>
            <a:gradFill rotWithShape="1">
              <a:gsLst>
                <a:gs pos="0">
                  <a:srgbClr val="00FF00"/>
                </a:gs>
                <a:gs pos="50000">
                  <a:srgbClr val="FFFFFF"/>
                </a:gs>
                <a:gs pos="100000">
                  <a:srgbClr val="00FF00"/>
                </a:gs>
              </a:gsLst>
              <a:lin ang="5400000" scaled="1"/>
            </a:gradFill>
            <a:ln w="38100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18447" name="Text Box 15"/>
            <p:cNvSpPr txBox="1">
              <a:spLocks noChangeArrowheads="1"/>
            </p:cNvSpPr>
            <p:nvPr/>
          </p:nvSpPr>
          <p:spPr bwMode="auto">
            <a:xfrm>
              <a:off x="2976" y="4848"/>
              <a:ext cx="2496" cy="97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i="1">
                  <a:solidFill>
                    <a:srgbClr val="0000CC"/>
                  </a:solidFill>
                </a:rPr>
                <a:t>    </a:t>
              </a:r>
              <a:r>
                <a:rPr lang="en-US" sz="3200" b="1" i="1">
                  <a:solidFill>
                    <a:srgbClr val="990000"/>
                  </a:solidFill>
                </a:rPr>
                <a:t>Đồng bằng Nam Bộ nằm ở phía nam của nước ta.</a:t>
              </a:r>
            </a:p>
          </p:txBody>
        </p:sp>
      </p:grpSp>
      <p:sp>
        <p:nvSpPr>
          <p:cNvPr id="18448" name="Oval 16"/>
          <p:cNvSpPr>
            <a:spLocks noChangeArrowheads="1"/>
          </p:cNvSpPr>
          <p:nvPr/>
        </p:nvSpPr>
        <p:spPr bwMode="auto">
          <a:xfrm rot="-590108">
            <a:off x="469900" y="5103813"/>
            <a:ext cx="3124200" cy="1370012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FF99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04800" y="2514600"/>
            <a:ext cx="449580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latin typeface="VNI-Cooper" pitchFamily="2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 rot="2741922">
            <a:off x="2392362" y="5303838"/>
            <a:ext cx="352425" cy="260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rot="10800000" vert="eaVert">
            <a:spAutoFit/>
          </a:bodyPr>
          <a:lstStyle/>
          <a:p>
            <a:pPr algn="ctr"/>
            <a:endParaRPr lang="en-US" sz="1100">
              <a:solidFill>
                <a:srgbClr val="66FF66"/>
              </a:solidFill>
              <a:latin typeface="VNI-Cooper" pitchFamily="2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791200" y="6477000"/>
            <a:ext cx="685800" cy="1524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6553200" y="381000"/>
            <a:ext cx="25908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Em hãy chỉ vị trí của</a:t>
            </a:r>
          </a:p>
          <a:p>
            <a:pPr algn="ctr"/>
            <a:r>
              <a:rPr lang="vi-VN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đồng bằng Nam Bộ,</a:t>
            </a:r>
          </a:p>
          <a:p>
            <a:pPr algn="ctr"/>
            <a:r>
              <a:rPr lang="vi-VN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Đồng Tháp Mười,</a:t>
            </a:r>
          </a:p>
          <a:p>
            <a:pPr algn="ctr"/>
            <a:r>
              <a:rPr lang="vi-VN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Kiên Giang, Cà Mau </a:t>
            </a:r>
          </a:p>
          <a:p>
            <a:pPr algn="ctr"/>
            <a:r>
              <a:rPr lang="vi-VN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trên lược đồ</a:t>
            </a:r>
          </a:p>
          <a:p>
            <a:pPr algn="ctr"/>
            <a:r>
              <a:rPr lang="vi-VN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 tự nhiên Việt Nam.</a:t>
            </a:r>
            <a:endParaRPr lang="en-US" sz="32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</p:txBody>
      </p:sp>
      <p:pic>
        <p:nvPicPr>
          <p:cNvPr id="19462" name="Picture 6" descr="scan0026"/>
          <p:cNvPicPr>
            <a:picLocks noChangeAspect="1" noChangeArrowheads="1"/>
          </p:cNvPicPr>
          <p:nvPr/>
        </p:nvPicPr>
        <p:blipFill>
          <a:blip r:embed="rId5" cstate="print"/>
          <a:srcRect r="1804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6953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Đồng</a:t>
            </a:r>
          </a:p>
          <a:p>
            <a:pPr algn="ctr"/>
            <a:r>
              <a:rPr lang="vi-VN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Tháp Mười</a:t>
            </a:r>
            <a:endParaRPr lang="en-US" sz="3600" b="1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>
            <a:off x="1524000" y="3352800"/>
            <a:ext cx="8382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"/>
                <a:cs typeface="Arial"/>
              </a:rPr>
              <a:t>KIÊN GIANG</a:t>
            </a:r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2057400" y="5257800"/>
            <a:ext cx="228600" cy="228600"/>
            <a:chOff x="1872" y="4704"/>
            <a:chExt cx="144" cy="144"/>
          </a:xfrm>
        </p:grpSpPr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 flipV="1">
              <a:off x="1920" y="4752"/>
              <a:ext cx="48" cy="48"/>
            </a:xfrm>
            <a:prstGeom prst="ellipse">
              <a:avLst/>
            </a:prstGeom>
            <a:solidFill>
              <a:srgbClr val="CC0000"/>
            </a:solidFill>
            <a:ln w="38100" algn="ctr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1872" y="4704"/>
              <a:ext cx="144" cy="144"/>
            </a:xfrm>
            <a:prstGeom prst="ellipse">
              <a:avLst/>
            </a:prstGeom>
            <a:noFill/>
            <a:ln w="38100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2286000" y="5334000"/>
            <a:ext cx="533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990099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  <a:cs typeface="Arial"/>
              </a:rPr>
              <a:t>CÀ MAU</a:t>
            </a:r>
          </a:p>
        </p:txBody>
      </p:sp>
    </p:spTree>
  </p:cSld>
  <p:clrMapOvr>
    <a:masterClrMapping/>
  </p:clrMapOvr>
  <p:transition>
    <p:newsflash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ặt cười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638800"/>
            <a:ext cx="609600" cy="609600"/>
          </a:xfrm>
          <a:prstGeom prst="rect">
            <a:avLst/>
          </a:prstGeom>
          <a:noFill/>
        </p:spPr>
      </p:pic>
      <p:pic>
        <p:nvPicPr>
          <p:cNvPr id="20483" name="Picture 3" descr="scan0026"/>
          <p:cNvPicPr>
            <a:picLocks noChangeAspect="1" noChangeArrowheads="1"/>
          </p:cNvPicPr>
          <p:nvPr/>
        </p:nvPicPr>
        <p:blipFill>
          <a:blip r:embed="rId7" cstate="print"/>
          <a:srcRect r="1804"/>
          <a:stretch>
            <a:fillRect/>
          </a:stretch>
        </p:blipFill>
        <p:spPr bwMode="auto">
          <a:xfrm>
            <a:off x="1295400" y="76200"/>
            <a:ext cx="6781800" cy="54864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3352800" y="152400"/>
            <a:ext cx="2286000" cy="3886200"/>
            <a:chOff x="2064" y="144"/>
            <a:chExt cx="1440" cy="2448"/>
          </a:xfrm>
        </p:grpSpPr>
        <p:grpSp>
          <p:nvGrpSpPr>
            <p:cNvPr id="20485" name="Group 5"/>
            <p:cNvGrpSpPr>
              <a:grpSpLocks/>
            </p:cNvGrpSpPr>
            <p:nvPr/>
          </p:nvGrpSpPr>
          <p:grpSpPr bwMode="auto">
            <a:xfrm>
              <a:off x="2064" y="144"/>
              <a:ext cx="1440" cy="2400"/>
              <a:chOff x="2064" y="144"/>
              <a:chExt cx="1440" cy="2400"/>
            </a:xfrm>
          </p:grpSpPr>
          <p:sp>
            <p:nvSpPr>
              <p:cNvPr id="20486" name="Freeform 6"/>
              <p:cNvSpPr>
                <a:spLocks/>
              </p:cNvSpPr>
              <p:nvPr/>
            </p:nvSpPr>
            <p:spPr bwMode="auto">
              <a:xfrm>
                <a:off x="2064" y="144"/>
                <a:ext cx="1440" cy="1872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816" y="48"/>
                  </a:cxn>
                  <a:cxn ang="0">
                    <a:pos x="768" y="48"/>
                  </a:cxn>
                  <a:cxn ang="0">
                    <a:pos x="672" y="48"/>
                  </a:cxn>
                  <a:cxn ang="0">
                    <a:pos x="624" y="48"/>
                  </a:cxn>
                  <a:cxn ang="0">
                    <a:pos x="576" y="0"/>
                  </a:cxn>
                  <a:cxn ang="0">
                    <a:pos x="528" y="0"/>
                  </a:cxn>
                  <a:cxn ang="0">
                    <a:pos x="528" y="48"/>
                  </a:cxn>
                  <a:cxn ang="0">
                    <a:pos x="480" y="96"/>
                  </a:cxn>
                  <a:cxn ang="0">
                    <a:pos x="480" y="240"/>
                  </a:cxn>
                  <a:cxn ang="0">
                    <a:pos x="432" y="288"/>
                  </a:cxn>
                  <a:cxn ang="0">
                    <a:pos x="384" y="336"/>
                  </a:cxn>
                  <a:cxn ang="0">
                    <a:pos x="336" y="288"/>
                  </a:cxn>
                  <a:cxn ang="0">
                    <a:pos x="240" y="288"/>
                  </a:cxn>
                  <a:cxn ang="0">
                    <a:pos x="192" y="288"/>
                  </a:cxn>
                  <a:cxn ang="0">
                    <a:pos x="192" y="336"/>
                  </a:cxn>
                  <a:cxn ang="0">
                    <a:pos x="144" y="336"/>
                  </a:cxn>
                  <a:cxn ang="0">
                    <a:pos x="96" y="384"/>
                  </a:cxn>
                  <a:cxn ang="0">
                    <a:pos x="48" y="480"/>
                  </a:cxn>
                  <a:cxn ang="0">
                    <a:pos x="0" y="528"/>
                  </a:cxn>
                  <a:cxn ang="0">
                    <a:pos x="48" y="576"/>
                  </a:cxn>
                  <a:cxn ang="0">
                    <a:pos x="96" y="672"/>
                  </a:cxn>
                  <a:cxn ang="0">
                    <a:pos x="192" y="720"/>
                  </a:cxn>
                  <a:cxn ang="0">
                    <a:pos x="240" y="768"/>
                  </a:cxn>
                  <a:cxn ang="0">
                    <a:pos x="240" y="864"/>
                  </a:cxn>
                  <a:cxn ang="0">
                    <a:pos x="192" y="1008"/>
                  </a:cxn>
                  <a:cxn ang="0">
                    <a:pos x="192" y="1056"/>
                  </a:cxn>
                  <a:cxn ang="0">
                    <a:pos x="192" y="1152"/>
                  </a:cxn>
                  <a:cxn ang="0">
                    <a:pos x="192" y="1200"/>
                  </a:cxn>
                  <a:cxn ang="0">
                    <a:pos x="192" y="1248"/>
                  </a:cxn>
                  <a:cxn ang="0">
                    <a:pos x="240" y="1296"/>
                  </a:cxn>
                  <a:cxn ang="0">
                    <a:pos x="288" y="1296"/>
                  </a:cxn>
                  <a:cxn ang="0">
                    <a:pos x="336" y="1344"/>
                  </a:cxn>
                  <a:cxn ang="0">
                    <a:pos x="384" y="1488"/>
                  </a:cxn>
                  <a:cxn ang="0">
                    <a:pos x="480" y="1536"/>
                  </a:cxn>
                  <a:cxn ang="0">
                    <a:pos x="480" y="1584"/>
                  </a:cxn>
                  <a:cxn ang="0">
                    <a:pos x="576" y="1632"/>
                  </a:cxn>
                  <a:cxn ang="0">
                    <a:pos x="624" y="1680"/>
                  </a:cxn>
                  <a:cxn ang="0">
                    <a:pos x="672" y="1728"/>
                  </a:cxn>
                  <a:cxn ang="0">
                    <a:pos x="768" y="1728"/>
                  </a:cxn>
                  <a:cxn ang="0">
                    <a:pos x="816" y="1680"/>
                  </a:cxn>
                  <a:cxn ang="0">
                    <a:pos x="864" y="1728"/>
                  </a:cxn>
                  <a:cxn ang="0">
                    <a:pos x="960" y="1728"/>
                  </a:cxn>
                  <a:cxn ang="0">
                    <a:pos x="1056" y="1728"/>
                  </a:cxn>
                  <a:cxn ang="0">
                    <a:pos x="1152" y="1680"/>
                  </a:cxn>
                  <a:cxn ang="0">
                    <a:pos x="1200" y="1728"/>
                  </a:cxn>
                  <a:cxn ang="0">
                    <a:pos x="1296" y="1776"/>
                  </a:cxn>
                  <a:cxn ang="0">
                    <a:pos x="1344" y="1824"/>
                  </a:cxn>
                  <a:cxn ang="0">
                    <a:pos x="1440" y="1872"/>
                  </a:cxn>
                </a:cxnLst>
                <a:rect l="0" t="0" r="r" b="b"/>
                <a:pathLst>
                  <a:path w="1440" h="1872">
                    <a:moveTo>
                      <a:pt x="864" y="0"/>
                    </a:moveTo>
                    <a:lnTo>
                      <a:pt x="816" y="48"/>
                    </a:lnTo>
                    <a:lnTo>
                      <a:pt x="768" y="48"/>
                    </a:lnTo>
                    <a:lnTo>
                      <a:pt x="672" y="48"/>
                    </a:lnTo>
                    <a:lnTo>
                      <a:pt x="624" y="48"/>
                    </a:lnTo>
                    <a:lnTo>
                      <a:pt x="576" y="0"/>
                    </a:lnTo>
                    <a:lnTo>
                      <a:pt x="528" y="0"/>
                    </a:lnTo>
                    <a:lnTo>
                      <a:pt x="528" y="48"/>
                    </a:lnTo>
                    <a:lnTo>
                      <a:pt x="480" y="96"/>
                    </a:lnTo>
                    <a:lnTo>
                      <a:pt x="480" y="240"/>
                    </a:lnTo>
                    <a:lnTo>
                      <a:pt x="432" y="288"/>
                    </a:lnTo>
                    <a:lnTo>
                      <a:pt x="384" y="336"/>
                    </a:lnTo>
                    <a:lnTo>
                      <a:pt x="336" y="288"/>
                    </a:lnTo>
                    <a:lnTo>
                      <a:pt x="240" y="288"/>
                    </a:lnTo>
                    <a:lnTo>
                      <a:pt x="192" y="288"/>
                    </a:lnTo>
                    <a:lnTo>
                      <a:pt x="192" y="336"/>
                    </a:lnTo>
                    <a:lnTo>
                      <a:pt x="144" y="336"/>
                    </a:lnTo>
                    <a:lnTo>
                      <a:pt x="96" y="384"/>
                    </a:lnTo>
                    <a:lnTo>
                      <a:pt x="48" y="480"/>
                    </a:lnTo>
                    <a:lnTo>
                      <a:pt x="0" y="528"/>
                    </a:lnTo>
                    <a:lnTo>
                      <a:pt x="48" y="576"/>
                    </a:lnTo>
                    <a:lnTo>
                      <a:pt x="96" y="672"/>
                    </a:lnTo>
                    <a:lnTo>
                      <a:pt x="192" y="720"/>
                    </a:lnTo>
                    <a:lnTo>
                      <a:pt x="240" y="768"/>
                    </a:lnTo>
                    <a:lnTo>
                      <a:pt x="240" y="864"/>
                    </a:lnTo>
                    <a:lnTo>
                      <a:pt x="192" y="1008"/>
                    </a:lnTo>
                    <a:lnTo>
                      <a:pt x="192" y="1056"/>
                    </a:lnTo>
                    <a:lnTo>
                      <a:pt x="192" y="1152"/>
                    </a:lnTo>
                    <a:lnTo>
                      <a:pt x="192" y="1200"/>
                    </a:lnTo>
                    <a:lnTo>
                      <a:pt x="192" y="1248"/>
                    </a:lnTo>
                    <a:lnTo>
                      <a:pt x="240" y="1296"/>
                    </a:lnTo>
                    <a:lnTo>
                      <a:pt x="288" y="1296"/>
                    </a:lnTo>
                    <a:lnTo>
                      <a:pt x="336" y="1344"/>
                    </a:lnTo>
                    <a:lnTo>
                      <a:pt x="384" y="1488"/>
                    </a:lnTo>
                    <a:lnTo>
                      <a:pt x="480" y="1536"/>
                    </a:lnTo>
                    <a:lnTo>
                      <a:pt x="480" y="1584"/>
                    </a:lnTo>
                    <a:lnTo>
                      <a:pt x="576" y="1632"/>
                    </a:lnTo>
                    <a:lnTo>
                      <a:pt x="624" y="1680"/>
                    </a:lnTo>
                    <a:lnTo>
                      <a:pt x="672" y="1728"/>
                    </a:lnTo>
                    <a:lnTo>
                      <a:pt x="768" y="1728"/>
                    </a:lnTo>
                    <a:lnTo>
                      <a:pt x="816" y="1680"/>
                    </a:lnTo>
                    <a:lnTo>
                      <a:pt x="864" y="1728"/>
                    </a:lnTo>
                    <a:lnTo>
                      <a:pt x="960" y="1728"/>
                    </a:lnTo>
                    <a:lnTo>
                      <a:pt x="1056" y="1728"/>
                    </a:lnTo>
                    <a:lnTo>
                      <a:pt x="1152" y="1680"/>
                    </a:lnTo>
                    <a:lnTo>
                      <a:pt x="1200" y="1728"/>
                    </a:lnTo>
                    <a:lnTo>
                      <a:pt x="1296" y="1776"/>
                    </a:lnTo>
                    <a:lnTo>
                      <a:pt x="1344" y="1824"/>
                    </a:lnTo>
                    <a:lnTo>
                      <a:pt x="1440" y="1872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7" name="Freeform 7"/>
              <p:cNvSpPr>
                <a:spLocks/>
              </p:cNvSpPr>
              <p:nvPr/>
            </p:nvSpPr>
            <p:spPr bwMode="auto">
              <a:xfrm>
                <a:off x="2064" y="672"/>
                <a:ext cx="1056" cy="18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96"/>
                  </a:cxn>
                  <a:cxn ang="0">
                    <a:pos x="0" y="144"/>
                  </a:cxn>
                  <a:cxn ang="0">
                    <a:pos x="48" y="192"/>
                  </a:cxn>
                  <a:cxn ang="0">
                    <a:pos x="96" y="288"/>
                  </a:cxn>
                  <a:cxn ang="0">
                    <a:pos x="96" y="336"/>
                  </a:cxn>
                  <a:cxn ang="0">
                    <a:pos x="96" y="432"/>
                  </a:cxn>
                  <a:cxn ang="0">
                    <a:pos x="96" y="576"/>
                  </a:cxn>
                  <a:cxn ang="0">
                    <a:pos x="96" y="672"/>
                  </a:cxn>
                  <a:cxn ang="0">
                    <a:pos x="144" y="768"/>
                  </a:cxn>
                  <a:cxn ang="0">
                    <a:pos x="192" y="864"/>
                  </a:cxn>
                  <a:cxn ang="0">
                    <a:pos x="240" y="960"/>
                  </a:cxn>
                  <a:cxn ang="0">
                    <a:pos x="288" y="960"/>
                  </a:cxn>
                  <a:cxn ang="0">
                    <a:pos x="288" y="1056"/>
                  </a:cxn>
                  <a:cxn ang="0">
                    <a:pos x="336" y="1104"/>
                  </a:cxn>
                  <a:cxn ang="0">
                    <a:pos x="432" y="1152"/>
                  </a:cxn>
                  <a:cxn ang="0">
                    <a:pos x="480" y="1248"/>
                  </a:cxn>
                  <a:cxn ang="0">
                    <a:pos x="576" y="1344"/>
                  </a:cxn>
                  <a:cxn ang="0">
                    <a:pos x="672" y="1392"/>
                  </a:cxn>
                  <a:cxn ang="0">
                    <a:pos x="768" y="1536"/>
                  </a:cxn>
                  <a:cxn ang="0">
                    <a:pos x="912" y="1728"/>
                  </a:cxn>
                  <a:cxn ang="0">
                    <a:pos x="1056" y="1824"/>
                  </a:cxn>
                </a:cxnLst>
                <a:rect l="0" t="0" r="r" b="b"/>
                <a:pathLst>
                  <a:path w="1056" h="1824">
                    <a:moveTo>
                      <a:pt x="0" y="0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48" y="192"/>
                    </a:lnTo>
                    <a:lnTo>
                      <a:pt x="96" y="288"/>
                    </a:lnTo>
                    <a:lnTo>
                      <a:pt x="96" y="336"/>
                    </a:lnTo>
                    <a:lnTo>
                      <a:pt x="96" y="432"/>
                    </a:lnTo>
                    <a:lnTo>
                      <a:pt x="96" y="576"/>
                    </a:lnTo>
                    <a:lnTo>
                      <a:pt x="96" y="672"/>
                    </a:lnTo>
                    <a:lnTo>
                      <a:pt x="144" y="768"/>
                    </a:lnTo>
                    <a:lnTo>
                      <a:pt x="192" y="864"/>
                    </a:lnTo>
                    <a:lnTo>
                      <a:pt x="240" y="960"/>
                    </a:lnTo>
                    <a:lnTo>
                      <a:pt x="288" y="960"/>
                    </a:lnTo>
                    <a:lnTo>
                      <a:pt x="288" y="1056"/>
                    </a:lnTo>
                    <a:lnTo>
                      <a:pt x="336" y="1104"/>
                    </a:lnTo>
                    <a:lnTo>
                      <a:pt x="432" y="1152"/>
                    </a:lnTo>
                    <a:lnTo>
                      <a:pt x="480" y="1248"/>
                    </a:lnTo>
                    <a:lnTo>
                      <a:pt x="576" y="1344"/>
                    </a:lnTo>
                    <a:lnTo>
                      <a:pt x="672" y="1392"/>
                    </a:lnTo>
                    <a:lnTo>
                      <a:pt x="768" y="1536"/>
                    </a:lnTo>
                    <a:lnTo>
                      <a:pt x="912" y="1728"/>
                    </a:lnTo>
                    <a:lnTo>
                      <a:pt x="1056" y="1824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8" name="Freeform 8"/>
              <p:cNvSpPr>
                <a:spLocks/>
              </p:cNvSpPr>
              <p:nvPr/>
            </p:nvSpPr>
            <p:spPr bwMode="auto">
              <a:xfrm>
                <a:off x="2352" y="144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0" y="144"/>
                  </a:cxn>
                  <a:cxn ang="0">
                    <a:pos x="0" y="192"/>
                  </a:cxn>
                  <a:cxn ang="0">
                    <a:pos x="96" y="192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lnTo>
                      <a:pt x="0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96" y="192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auto">
              <a:xfrm>
                <a:off x="2928" y="2352"/>
                <a:ext cx="144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96"/>
                  </a:cxn>
                  <a:cxn ang="0">
                    <a:pos x="96" y="144"/>
                  </a:cxn>
                  <a:cxn ang="0">
                    <a:pos x="144" y="192"/>
                  </a:cxn>
                </a:cxnLst>
                <a:rect l="0" t="0" r="r" b="b"/>
                <a:pathLst>
                  <a:path w="144" h="192">
                    <a:moveTo>
                      <a:pt x="0" y="0"/>
                    </a:moveTo>
                    <a:lnTo>
                      <a:pt x="48" y="96"/>
                    </a:lnTo>
                    <a:lnTo>
                      <a:pt x="96" y="144"/>
                    </a:lnTo>
                    <a:lnTo>
                      <a:pt x="144" y="192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0" name="Freeform 10"/>
              <p:cNvSpPr>
                <a:spLocks/>
              </p:cNvSpPr>
              <p:nvPr/>
            </p:nvSpPr>
            <p:spPr bwMode="auto">
              <a:xfrm>
                <a:off x="2832" y="1872"/>
                <a:ext cx="480" cy="4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144" y="48"/>
                  </a:cxn>
                  <a:cxn ang="0">
                    <a:pos x="192" y="144"/>
                  </a:cxn>
                  <a:cxn ang="0">
                    <a:pos x="288" y="240"/>
                  </a:cxn>
                  <a:cxn ang="0">
                    <a:pos x="384" y="336"/>
                  </a:cxn>
                  <a:cxn ang="0">
                    <a:pos x="480" y="480"/>
                  </a:cxn>
                </a:cxnLst>
                <a:rect l="0" t="0" r="r" b="b"/>
                <a:pathLst>
                  <a:path w="480" h="480">
                    <a:moveTo>
                      <a:pt x="0" y="0"/>
                    </a:moveTo>
                    <a:lnTo>
                      <a:pt x="48" y="48"/>
                    </a:lnTo>
                    <a:lnTo>
                      <a:pt x="144" y="48"/>
                    </a:lnTo>
                    <a:lnTo>
                      <a:pt x="192" y="144"/>
                    </a:lnTo>
                    <a:lnTo>
                      <a:pt x="288" y="240"/>
                    </a:lnTo>
                    <a:lnTo>
                      <a:pt x="384" y="336"/>
                    </a:lnTo>
                    <a:lnTo>
                      <a:pt x="480" y="480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1" name="Freeform 11"/>
              <p:cNvSpPr>
                <a:spLocks/>
              </p:cNvSpPr>
              <p:nvPr/>
            </p:nvSpPr>
            <p:spPr bwMode="auto">
              <a:xfrm>
                <a:off x="2928" y="1872"/>
                <a:ext cx="480" cy="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48"/>
                  </a:cxn>
                  <a:cxn ang="0">
                    <a:pos x="240" y="48"/>
                  </a:cxn>
                  <a:cxn ang="0">
                    <a:pos x="288" y="144"/>
                  </a:cxn>
                  <a:cxn ang="0">
                    <a:pos x="336" y="240"/>
                  </a:cxn>
                  <a:cxn ang="0">
                    <a:pos x="384" y="288"/>
                  </a:cxn>
                  <a:cxn ang="0">
                    <a:pos x="480" y="288"/>
                  </a:cxn>
                </a:cxnLst>
                <a:rect l="0" t="0" r="r" b="b"/>
                <a:pathLst>
                  <a:path w="480" h="288">
                    <a:moveTo>
                      <a:pt x="0" y="0"/>
                    </a:moveTo>
                    <a:lnTo>
                      <a:pt x="96" y="48"/>
                    </a:lnTo>
                    <a:lnTo>
                      <a:pt x="192" y="48"/>
                    </a:lnTo>
                    <a:lnTo>
                      <a:pt x="240" y="48"/>
                    </a:lnTo>
                    <a:lnTo>
                      <a:pt x="288" y="144"/>
                    </a:lnTo>
                    <a:lnTo>
                      <a:pt x="336" y="240"/>
                    </a:lnTo>
                    <a:lnTo>
                      <a:pt x="384" y="288"/>
                    </a:lnTo>
                    <a:lnTo>
                      <a:pt x="480" y="288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auto">
              <a:xfrm>
                <a:off x="3264" y="1872"/>
                <a:ext cx="240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0"/>
                  </a:cxn>
                  <a:cxn ang="0">
                    <a:pos x="96" y="0"/>
                  </a:cxn>
                  <a:cxn ang="0">
                    <a:pos x="144" y="0"/>
                  </a:cxn>
                  <a:cxn ang="0">
                    <a:pos x="192" y="48"/>
                  </a:cxn>
                  <a:cxn ang="0">
                    <a:pos x="240" y="48"/>
                  </a:cxn>
                </a:cxnLst>
                <a:rect l="0" t="0" r="r" b="b"/>
                <a:pathLst>
                  <a:path w="240" h="48">
                    <a:moveTo>
                      <a:pt x="0" y="0"/>
                    </a:moveTo>
                    <a:lnTo>
                      <a:pt x="48" y="0"/>
                    </a:lnTo>
                    <a:lnTo>
                      <a:pt x="96" y="0"/>
                    </a:lnTo>
                    <a:lnTo>
                      <a:pt x="144" y="0"/>
                    </a:lnTo>
                    <a:lnTo>
                      <a:pt x="192" y="48"/>
                    </a:lnTo>
                    <a:lnTo>
                      <a:pt x="240" y="48"/>
                    </a:lnTo>
                  </a:path>
                </a:pathLst>
              </a:custGeom>
              <a:noFill/>
              <a:ln w="5715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3" name="Freeform 13"/>
            <p:cNvSpPr>
              <a:spLocks/>
            </p:cNvSpPr>
            <p:nvPr/>
          </p:nvSpPr>
          <p:spPr bwMode="auto">
            <a:xfrm>
              <a:off x="2976" y="2448"/>
              <a:ext cx="48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96"/>
                </a:cxn>
                <a:cxn ang="0">
                  <a:pos x="48" y="144"/>
                </a:cxn>
              </a:cxnLst>
              <a:rect l="0" t="0" r="r" b="b"/>
              <a:pathLst>
                <a:path w="48" h="144">
                  <a:moveTo>
                    <a:pt x="0" y="0"/>
                  </a:moveTo>
                  <a:lnTo>
                    <a:pt x="48" y="96"/>
                  </a:lnTo>
                  <a:lnTo>
                    <a:pt x="48" y="144"/>
                  </a:lnTo>
                </a:path>
              </a:pathLst>
            </a:custGeom>
            <a:noFill/>
            <a:ln w="57150" cap="flat" cmpd="sng">
              <a:solidFill>
                <a:srgbClr val="0000CC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Freeform 14"/>
            <p:cNvSpPr>
              <a:spLocks/>
            </p:cNvSpPr>
            <p:nvPr/>
          </p:nvSpPr>
          <p:spPr bwMode="auto">
            <a:xfrm>
              <a:off x="3168" y="2160"/>
              <a:ext cx="192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48"/>
                </a:cxn>
                <a:cxn ang="0">
                  <a:pos x="144" y="96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0"/>
                  </a:moveTo>
                  <a:lnTo>
                    <a:pt x="96" y="48"/>
                  </a:lnTo>
                  <a:lnTo>
                    <a:pt x="144" y="96"/>
                  </a:lnTo>
                  <a:lnTo>
                    <a:pt x="192" y="144"/>
                  </a:lnTo>
                </a:path>
              </a:pathLst>
            </a:custGeom>
            <a:noFill/>
            <a:ln w="57150" cap="flat" cmpd="sng">
              <a:solidFill>
                <a:srgbClr val="0000CC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5562600" y="457200"/>
            <a:ext cx="2362200" cy="2286000"/>
            <a:chOff x="3456" y="336"/>
            <a:chExt cx="1488" cy="1440"/>
          </a:xfrm>
        </p:grpSpPr>
        <p:sp>
          <p:nvSpPr>
            <p:cNvPr id="20496" name="Freeform 16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/>
              <a:ahLst/>
              <a:cxnLst>
                <a:cxn ang="0">
                  <a:pos x="1488" y="0"/>
                </a:cxn>
                <a:cxn ang="0">
                  <a:pos x="1488" y="96"/>
                </a:cxn>
                <a:cxn ang="0">
                  <a:pos x="1440" y="144"/>
                </a:cxn>
                <a:cxn ang="0">
                  <a:pos x="1488" y="192"/>
                </a:cxn>
                <a:cxn ang="0">
                  <a:pos x="1440" y="240"/>
                </a:cxn>
                <a:cxn ang="0">
                  <a:pos x="1392" y="336"/>
                </a:cxn>
                <a:cxn ang="0">
                  <a:pos x="1344" y="336"/>
                </a:cxn>
                <a:cxn ang="0">
                  <a:pos x="1296" y="336"/>
                </a:cxn>
                <a:cxn ang="0">
                  <a:pos x="1248" y="384"/>
                </a:cxn>
                <a:cxn ang="0">
                  <a:pos x="1200" y="384"/>
                </a:cxn>
                <a:cxn ang="0">
                  <a:pos x="1152" y="384"/>
                </a:cxn>
                <a:cxn ang="0">
                  <a:pos x="1104" y="384"/>
                </a:cxn>
                <a:cxn ang="0">
                  <a:pos x="1056" y="336"/>
                </a:cxn>
                <a:cxn ang="0">
                  <a:pos x="1008" y="336"/>
                </a:cxn>
                <a:cxn ang="0">
                  <a:pos x="960" y="240"/>
                </a:cxn>
                <a:cxn ang="0">
                  <a:pos x="912" y="240"/>
                </a:cxn>
                <a:cxn ang="0">
                  <a:pos x="864" y="240"/>
                </a:cxn>
                <a:cxn ang="0">
                  <a:pos x="816" y="240"/>
                </a:cxn>
                <a:cxn ang="0">
                  <a:pos x="768" y="192"/>
                </a:cxn>
                <a:cxn ang="0">
                  <a:pos x="720" y="192"/>
                </a:cxn>
                <a:cxn ang="0">
                  <a:pos x="672" y="240"/>
                </a:cxn>
                <a:cxn ang="0">
                  <a:pos x="624" y="288"/>
                </a:cxn>
                <a:cxn ang="0">
                  <a:pos x="528" y="288"/>
                </a:cxn>
                <a:cxn ang="0">
                  <a:pos x="480" y="288"/>
                </a:cxn>
                <a:cxn ang="0">
                  <a:pos x="480" y="336"/>
                </a:cxn>
                <a:cxn ang="0">
                  <a:pos x="432" y="384"/>
                </a:cxn>
                <a:cxn ang="0">
                  <a:pos x="432" y="432"/>
                </a:cxn>
                <a:cxn ang="0">
                  <a:pos x="480" y="480"/>
                </a:cxn>
                <a:cxn ang="0">
                  <a:pos x="528" y="528"/>
                </a:cxn>
                <a:cxn ang="0">
                  <a:pos x="576" y="528"/>
                </a:cxn>
                <a:cxn ang="0">
                  <a:pos x="576" y="576"/>
                </a:cxn>
                <a:cxn ang="0">
                  <a:pos x="528" y="624"/>
                </a:cxn>
                <a:cxn ang="0">
                  <a:pos x="480" y="624"/>
                </a:cxn>
                <a:cxn ang="0">
                  <a:pos x="480" y="672"/>
                </a:cxn>
                <a:cxn ang="0">
                  <a:pos x="480" y="720"/>
                </a:cxn>
                <a:cxn ang="0">
                  <a:pos x="432" y="768"/>
                </a:cxn>
                <a:cxn ang="0">
                  <a:pos x="384" y="720"/>
                </a:cxn>
                <a:cxn ang="0">
                  <a:pos x="336" y="720"/>
                </a:cxn>
                <a:cxn ang="0">
                  <a:pos x="288" y="768"/>
                </a:cxn>
                <a:cxn ang="0">
                  <a:pos x="336" y="816"/>
                </a:cxn>
                <a:cxn ang="0">
                  <a:pos x="288" y="816"/>
                </a:cxn>
                <a:cxn ang="0">
                  <a:pos x="240" y="864"/>
                </a:cxn>
                <a:cxn ang="0">
                  <a:pos x="192" y="864"/>
                </a:cxn>
                <a:cxn ang="0">
                  <a:pos x="144" y="912"/>
                </a:cxn>
                <a:cxn ang="0">
                  <a:pos x="48" y="912"/>
                </a:cxn>
                <a:cxn ang="0">
                  <a:pos x="48" y="960"/>
                </a:cxn>
                <a:cxn ang="0">
                  <a:pos x="48" y="1008"/>
                </a:cxn>
                <a:cxn ang="0">
                  <a:pos x="96" y="1056"/>
                </a:cxn>
                <a:cxn ang="0">
                  <a:pos x="96" y="1104"/>
                </a:cxn>
                <a:cxn ang="0">
                  <a:pos x="48" y="1152"/>
                </a:cxn>
                <a:cxn ang="0">
                  <a:pos x="0" y="1248"/>
                </a:cxn>
                <a:cxn ang="0">
                  <a:pos x="0" y="1344"/>
                </a:cxn>
                <a:cxn ang="0">
                  <a:pos x="48" y="1440"/>
                </a:cxn>
              </a:cxnLst>
              <a:rect l="0" t="0" r="r" b="b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Freeform 17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816" y="0"/>
                </a:cxn>
                <a:cxn ang="0">
                  <a:pos x="768" y="48"/>
                </a:cxn>
                <a:cxn ang="0">
                  <a:pos x="720" y="48"/>
                </a:cxn>
                <a:cxn ang="0">
                  <a:pos x="672" y="48"/>
                </a:cxn>
                <a:cxn ang="0">
                  <a:pos x="672" y="96"/>
                </a:cxn>
                <a:cxn ang="0">
                  <a:pos x="720" y="192"/>
                </a:cxn>
                <a:cxn ang="0">
                  <a:pos x="720" y="288"/>
                </a:cxn>
                <a:cxn ang="0">
                  <a:pos x="720" y="336"/>
                </a:cxn>
                <a:cxn ang="0">
                  <a:pos x="672" y="336"/>
                </a:cxn>
                <a:cxn ang="0">
                  <a:pos x="576" y="336"/>
                </a:cxn>
                <a:cxn ang="0">
                  <a:pos x="528" y="384"/>
                </a:cxn>
                <a:cxn ang="0">
                  <a:pos x="432" y="336"/>
                </a:cxn>
                <a:cxn ang="0">
                  <a:pos x="432" y="288"/>
                </a:cxn>
                <a:cxn ang="0">
                  <a:pos x="384" y="240"/>
                </a:cxn>
                <a:cxn ang="0">
                  <a:pos x="336" y="336"/>
                </a:cxn>
                <a:cxn ang="0">
                  <a:pos x="288" y="384"/>
                </a:cxn>
                <a:cxn ang="0">
                  <a:pos x="288" y="432"/>
                </a:cxn>
                <a:cxn ang="0">
                  <a:pos x="240" y="432"/>
                </a:cxn>
                <a:cxn ang="0">
                  <a:pos x="192" y="336"/>
                </a:cxn>
                <a:cxn ang="0">
                  <a:pos x="192" y="288"/>
                </a:cxn>
                <a:cxn ang="0">
                  <a:pos x="144" y="288"/>
                </a:cxn>
                <a:cxn ang="0">
                  <a:pos x="144" y="336"/>
                </a:cxn>
                <a:cxn ang="0">
                  <a:pos x="96" y="384"/>
                </a:cxn>
                <a:cxn ang="0">
                  <a:pos x="96" y="432"/>
                </a:cxn>
                <a:cxn ang="0">
                  <a:pos x="48" y="432"/>
                </a:cxn>
                <a:cxn ang="0">
                  <a:pos x="0" y="384"/>
                </a:cxn>
              </a:cxnLst>
              <a:rect l="0" t="0" r="r" b="b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8" name="Text Box 18"/>
          <p:cNvSpPr txBox="1">
            <a:spLocks noChangeArrowheads="1"/>
          </p:cNvSpPr>
          <p:nvPr/>
        </p:nvSpPr>
        <p:spPr bwMode="auto">
          <a:xfrm rot="-23899510">
            <a:off x="2895600" y="304800"/>
            <a:ext cx="1609725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Meâ Coâng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 rot="-20621975">
            <a:off x="6400800" y="685800"/>
            <a:ext cx="1997075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Ñoàng Nai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066800" y="5638800"/>
            <a:ext cx="8077200" cy="11906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Đồng bằng Nam Bộ do phù sa của các sông nào bồi đắp?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066800" y="5562600"/>
            <a:ext cx="8077200" cy="1066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Đồng bằng Nam Bộ do phù sa của hệ thống sông Mê Công và sông Đồng Nai bồi đắp.</a:t>
            </a:r>
          </a:p>
        </p:txBody>
      </p:sp>
    </p:spTree>
  </p:cSld>
  <p:clrMapOvr>
    <a:masterClrMapping/>
  </p:clrMapOvr>
  <p:transition>
    <p:checker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/>
      <p:bldP spid="20499" grpId="0"/>
      <p:bldP spid="20500" grpId="0"/>
      <p:bldP spid="20500" grpId="1"/>
      <p:bldP spid="205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4572000" y="0"/>
            <a:ext cx="4572000" cy="5105400"/>
            <a:chOff x="2880" y="0"/>
            <a:chExt cx="2880" cy="3456"/>
          </a:xfrm>
        </p:grpSpPr>
        <p:pic>
          <p:nvPicPr>
            <p:cNvPr id="21507" name="Picture 3" descr="scan0026"/>
            <p:cNvPicPr>
              <a:picLocks noChangeAspect="1" noChangeArrowheads="1"/>
            </p:cNvPicPr>
            <p:nvPr/>
          </p:nvPicPr>
          <p:blipFill>
            <a:blip r:embed="rId6" cstate="print"/>
            <a:srcRect r="1804"/>
            <a:stretch>
              <a:fillRect/>
            </a:stretch>
          </p:blipFill>
          <p:spPr bwMode="auto">
            <a:xfrm>
              <a:off x="2880" y="0"/>
              <a:ext cx="2880" cy="302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2880" y="3024"/>
              <a:ext cx="2880" cy="432"/>
            </a:xfrm>
            <a:prstGeom prst="rect">
              <a:avLst/>
            </a:prstGeom>
            <a:solidFill>
              <a:srgbClr val="66FF99"/>
            </a:solidFill>
            <a:ln w="19050" algn="ctr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9" name="Rectangle 5"/>
          <p:cNvSpPr>
            <a:spLocks noGrp="1" noChangeArrowheads="1"/>
          </p:cNvSpPr>
          <p:nvPr>
            <p:ph idx="1"/>
          </p:nvPr>
        </p:nvSpPr>
        <p:spPr>
          <a:xfrm>
            <a:off x="0" y="5334000"/>
            <a:ext cx="8915400" cy="1177925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rPr>
              <a:t>             </a:t>
            </a:r>
            <a:r>
              <a:rPr lang="en-US" sz="280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rPr>
              <a:t>Döïa vaøo hai löôïc ñoà treân, em haõy so saùnh dieän tích ñoàng baèng Nam Boä vaø dieän tích ñoàng baèng Baéc Boä.</a:t>
            </a:r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0" y="0"/>
            <a:ext cx="4495800" cy="5105400"/>
            <a:chOff x="0" y="0"/>
            <a:chExt cx="2832" cy="3456"/>
          </a:xfrm>
        </p:grpSpPr>
        <p:pic>
          <p:nvPicPr>
            <p:cNvPr id="21511" name="Picture 7" descr="CO THU 0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2832" cy="3456"/>
            </a:xfrm>
            <a:prstGeom prst="rect">
              <a:avLst/>
            </a:prstGeom>
            <a:noFill/>
          </p:spPr>
        </p:pic>
        <p:sp>
          <p:nvSpPr>
            <p:cNvPr id="21512" name="Rectangle 8"/>
            <p:cNvSpPr>
              <a:spLocks noChangeArrowheads="1"/>
            </p:cNvSpPr>
            <p:nvPr/>
          </p:nvSpPr>
          <p:spPr bwMode="auto">
            <a:xfrm>
              <a:off x="0" y="3024"/>
              <a:ext cx="2832" cy="432"/>
            </a:xfrm>
            <a:prstGeom prst="rect">
              <a:avLst/>
            </a:prstGeom>
            <a:solidFill>
              <a:srgbClr val="66FF99"/>
            </a:solidFill>
            <a:ln w="19050" algn="ctr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3" name="WordArt 9"/>
          <p:cNvSpPr>
            <a:spLocks noChangeArrowheads="1" noChangeShapeType="1" noTextEdit="1"/>
          </p:cNvSpPr>
          <p:nvPr/>
        </p:nvSpPr>
        <p:spPr bwMode="auto">
          <a:xfrm>
            <a:off x="152400" y="4724400"/>
            <a:ext cx="4267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Lược đồ tự nhiên đồng bằng Bắc Bộ</a:t>
            </a:r>
            <a:endParaRPr lang="en-US" sz="36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4648200" y="4724400"/>
            <a:ext cx="434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"/>
                <a:cs typeface="Arial"/>
              </a:rPr>
              <a:t>Lược đồ tự nhiên đồng bằng Nam Bộ</a:t>
            </a:r>
            <a:endParaRPr lang="en-US" sz="36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latin typeface="Arial"/>
              <a:cs typeface="Arial"/>
            </a:endParaRPr>
          </a:p>
        </p:txBody>
      </p:sp>
      <p:pic>
        <p:nvPicPr>
          <p:cNvPr id="21515" name="Picture 11" descr="mặt cười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5181600"/>
            <a:ext cx="609600" cy="598488"/>
          </a:xfrm>
          <a:prstGeom prst="rect">
            <a:avLst/>
          </a:prstGeom>
          <a:noFill/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838200" y="5181600"/>
            <a:ext cx="8534400" cy="15541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C0000"/>
                </a:solidFill>
              </a:rPr>
              <a:t>Diện tích đồng bằng Nam Bộ gấp hơn ba lần đồng bằng Bắc Bộ. Đồng bằng Nam Bộ là đồng bằng lớn nhất cả nước.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295400" y="1752600"/>
            <a:ext cx="1981200" cy="11874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Diện tích rộng khoảng 15 000km</a:t>
            </a:r>
            <a:r>
              <a:rPr lang="en-US" sz="2400" b="1" baseline="30000">
                <a:solidFill>
                  <a:srgbClr val="FFFF00"/>
                </a:solidFill>
              </a:rPr>
              <a:t>2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858000" y="304800"/>
            <a:ext cx="2286000" cy="14636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000" b="1" i="1">
                <a:solidFill>
                  <a:srgbClr val="003300"/>
                </a:solidFill>
              </a:rPr>
              <a:t>  </a:t>
            </a:r>
            <a:r>
              <a:rPr lang="en-US" sz="3000" b="1">
                <a:solidFill>
                  <a:srgbClr val="800000"/>
                </a:solidFill>
              </a:rPr>
              <a:t>Diện tích rộng khoảng 75 000km</a:t>
            </a:r>
            <a:r>
              <a:rPr lang="en-US" sz="3000" b="1" baseline="30000">
                <a:solidFill>
                  <a:srgbClr val="800000"/>
                </a:solidFill>
              </a:rPr>
              <a:t>2</a:t>
            </a:r>
            <a:r>
              <a:rPr lang="en-US" sz="2800" b="1">
                <a:solidFill>
                  <a:srgbClr val="800000"/>
                </a:solidFill>
              </a:rPr>
              <a:t> </a:t>
            </a:r>
            <a:r>
              <a:rPr lang="en-US" sz="2400" b="1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push dir="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  <p:bldP spid="21509" grpId="1" build="p"/>
      <p:bldP spid="21516" grpId="0"/>
      <p:bldP spid="21517" grpId="0"/>
      <p:bldP spid="215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400800" cy="1143000"/>
          </a:xfrm>
        </p:spPr>
        <p:txBody>
          <a:bodyPr/>
          <a:lstStyle/>
          <a:p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rPr>
              <a:t>Ñoàng baèng Nam Boä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371600"/>
            <a:ext cx="8153400" cy="5105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4572000" y="1524000"/>
            <a:ext cx="0" cy="4953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33400" y="1371600"/>
            <a:ext cx="4038600" cy="914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400">
                <a:solidFill>
                  <a:srgbClr val="006600"/>
                </a:solidFill>
                <a:latin typeface="VNI-Cooper" pitchFamily="2" charset="0"/>
              </a:rPr>
              <a:t>Naèm ôû phía naøo cuûa </a:t>
            </a:r>
          </a:p>
          <a:p>
            <a:pPr algn="ctr"/>
            <a:r>
              <a:rPr lang="en-US" sz="2400">
                <a:solidFill>
                  <a:srgbClr val="006600"/>
                </a:solidFill>
                <a:latin typeface="VNI-Cooper" pitchFamily="2" charset="0"/>
              </a:rPr>
              <a:t>nöôùc ta?</a:t>
            </a:r>
            <a:r>
              <a:rPr lang="en-US">
                <a:solidFill>
                  <a:srgbClr val="006600"/>
                </a:solidFill>
                <a:latin typeface="VNI-Cooper" pitchFamily="2" charset="0"/>
              </a:rPr>
              <a:t> 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33400" y="2286000"/>
            <a:ext cx="4038600" cy="1905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   Do phuø sa cuûa caùc soâng 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naøo boài ñaép neân? 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   Laø ñoàng baèng coù dieän 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tích nhö theá naøo?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33400" y="4191000"/>
            <a:ext cx="4038600" cy="2286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    Phaàn Taây Nam Boä coù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nhieàu vuøng nhö theá naøo?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    Ngoaøi ñaát phuø sa maøu 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môõ, ñoàng baèng coøn coù caùc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 loaïi ñaát naøo caàn phaûi </a:t>
            </a:r>
          </a:p>
          <a:p>
            <a:r>
              <a:rPr lang="en-US" sz="2200">
                <a:solidFill>
                  <a:srgbClr val="006600"/>
                </a:solidFill>
                <a:latin typeface="VNI-Cooper" pitchFamily="2" charset="0"/>
              </a:rPr>
              <a:t>caûi taïo?</a:t>
            </a:r>
            <a:endParaRPr lang="en-US" sz="2200">
              <a:solidFill>
                <a:srgbClr val="006600"/>
              </a:solidFill>
              <a:latin typeface="Arial" charset="0"/>
            </a:endParaRPr>
          </a:p>
          <a:p>
            <a:endParaRPr lang="en-US" sz="240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572000" y="1371600"/>
            <a:ext cx="4114800" cy="914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CC0000"/>
                </a:solidFill>
                <a:latin typeface="VNI-Cooper" pitchFamily="2" charset="0"/>
              </a:rPr>
              <a:t>Phía nam cuûa nöôùc ta.</a:t>
            </a:r>
            <a:r>
              <a:rPr lang="en-US" sz="2400">
                <a:solidFill>
                  <a:schemeClr val="accent1"/>
                </a:solidFill>
                <a:latin typeface="VNI-Cooper" pitchFamily="2" charset="0"/>
              </a:rPr>
              <a:t>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572000" y="2286000"/>
            <a:ext cx="4114800" cy="1905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200">
                <a:latin typeface="VNI-Cooper" pitchFamily="2" charset="0"/>
              </a:rPr>
              <a:t>      </a:t>
            </a:r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Do phuø sa cuûa heä thoáng 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soâng Meâ Coâng vaø soâng Ñoàng 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Nai boài ñaép.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  Ñaây laø ñoàng baèng lôùn nhaát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cuûa caû nöôùc.</a:t>
            </a:r>
          </a:p>
          <a:p>
            <a:endParaRPr lang="en-US" sz="1200">
              <a:solidFill>
                <a:srgbClr val="CC0000"/>
              </a:solidFill>
              <a:latin typeface="VNI-Cooper" pitchFamily="2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572000" y="4191000"/>
            <a:ext cx="4114800" cy="2286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   Phaàn Taây Nam Boä coù 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nhieàu vuøng truõng deã ngaäp 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nöôùc nhö Ñoàng Thaùp Möôøi,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KieânGiang, Caø Mau. 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  Ngoaøi ñaát phuø sa maøu môõ,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ñoàng baèng coøn coù nhieàu ñaát</a:t>
            </a:r>
          </a:p>
          <a:p>
            <a:r>
              <a:rPr lang="en-US" sz="2000">
                <a:solidFill>
                  <a:srgbClr val="CC0000"/>
                </a:solidFill>
                <a:latin typeface="VNI-Cooper" pitchFamily="2" charset="0"/>
              </a:rPr>
              <a:t> pheøn, ñaát maën caàn caûi taïo.</a:t>
            </a:r>
          </a:p>
        </p:txBody>
      </p:sp>
    </p:spTree>
  </p:cSld>
  <p:clrMapOvr>
    <a:masterClrMapping/>
  </p:clrMapOvr>
  <p:transition>
    <p:push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FF"/>
              </a:gs>
              <a:gs pos="100000">
                <a:srgbClr val="009900"/>
              </a:gs>
            </a:gsLst>
            <a:lin ang="5400000" scaled="1"/>
          </a:gradFill>
          <a:ln w="381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5439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Một số hình ảnh về đồng bằng Nam Bộ.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3657600"/>
            <a:ext cx="600551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ĐỒNG THÁP MƯỜI – KIÊN GIANG</a:t>
            </a:r>
          </a:p>
        </p:txBody>
      </p:sp>
      <p:pic>
        <p:nvPicPr>
          <p:cNvPr id="23560" name="Picture 8" descr="-MuiN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38200"/>
            <a:ext cx="4343400" cy="2819400"/>
          </a:xfrm>
          <a:prstGeom prst="rect">
            <a:avLst/>
          </a:prstGeom>
          <a:noFill/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800600" y="4038600"/>
            <a:ext cx="4373563" cy="2819400"/>
            <a:chOff x="3024" y="2544"/>
            <a:chExt cx="2755" cy="1776"/>
          </a:xfrm>
        </p:grpSpPr>
        <p:pic>
          <p:nvPicPr>
            <p:cNvPr id="23556" name="Picture 4" descr="small_120348977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24" y="2544"/>
              <a:ext cx="2736" cy="17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23561" name="Text Box 9"/>
            <p:cNvSpPr txBox="1">
              <a:spLocks noChangeArrowheads="1"/>
            </p:cNvSpPr>
            <p:nvPr/>
          </p:nvSpPr>
          <p:spPr bwMode="auto">
            <a:xfrm>
              <a:off x="3840" y="2544"/>
              <a:ext cx="1939" cy="300"/>
            </a:xfrm>
            <a:prstGeom prst="rect">
              <a:avLst/>
            </a:prstGeom>
            <a:solidFill>
              <a:srgbClr val="008000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</a:rPr>
                <a:t>Rừng tràm ngập mặn</a:t>
              </a:r>
              <a:r>
                <a:rPr lang="en-US"/>
                <a:t> </a:t>
              </a:r>
            </a:p>
          </p:txBody>
        </p:sp>
      </p:grpSp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0" y="4038600"/>
            <a:ext cx="4724400" cy="2819400"/>
            <a:chOff x="0" y="2544"/>
            <a:chExt cx="2976" cy="1776"/>
          </a:xfrm>
        </p:grpSpPr>
        <p:pic>
          <p:nvPicPr>
            <p:cNvPr id="23557" name="Picture 5" descr="image-upload-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2544"/>
              <a:ext cx="2976" cy="17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0" y="2544"/>
              <a:ext cx="906" cy="300"/>
            </a:xfrm>
            <a:prstGeom prst="rect">
              <a:avLst/>
            </a:prstGeom>
            <a:solidFill>
              <a:srgbClr val="D60093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99FF33"/>
                  </a:solidFill>
                </a:rPr>
                <a:t>Đầm Sen</a:t>
              </a:r>
              <a:r>
                <a:rPr lang="en-US"/>
                <a:t> </a:t>
              </a:r>
            </a:p>
          </p:txBody>
        </p:sp>
      </p:grpSp>
      <p:pic>
        <p:nvPicPr>
          <p:cNvPr id="23563" name="Picture 11" descr="scan0024"/>
          <p:cNvPicPr>
            <a:picLocks noChangeAspect="1" noChangeArrowheads="1"/>
          </p:cNvPicPr>
          <p:nvPr/>
        </p:nvPicPr>
        <p:blipFill>
          <a:blip r:embed="rId8" cstate="print"/>
          <a:srcRect t="2721"/>
          <a:stretch>
            <a:fillRect/>
          </a:stretch>
        </p:blipFill>
        <p:spPr bwMode="auto">
          <a:xfrm>
            <a:off x="0" y="838200"/>
            <a:ext cx="4724400" cy="28194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tieng 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66667E-6 2.22222E-6 L 0.54584 2.22222E-6 L 0.54792 0.475 L 0.00209 0.47777 L 6.66667E-6 2.22222E-6 Z " pathEditMode="relative" ptsTypes="AAAAA">
                                      <p:cBhvr>
                                        <p:cTn id="16" dur="2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0.00278 L -0.52118 0.00278 L -0.52118 0.49445 L 0.01007 0.4831 L -5.55556E-7 -2.22222E-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44444E-6 L -0.25624 -0.15 L -0.50833 -0.01667 L -0.43124 -0.23611 L -0.50833 -0.47778 L -0.25208 -0.36667 L -0.00833 -0.47222 L 5.83333E-6 4.44444E-6 Z " pathEditMode="relative" ptsTypes="AAAAAAAA">
                                      <p:cBhvr>
                                        <p:cTn id="41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22222E-6 C -0.00034 -0.00463 -0.00069 -0.02523 -0.00416 -0.03333 C -0.00659 -0.03912 -0.01093 -0.04375 -0.0125 -0.05 C -0.01753 -0.06991 -0.01423 -0.0618 -0.02083 -0.075 C -0.02257 -0.0912 -0.02274 -0.09838 -0.02916 -0.11111 C -0.03229 -0.12801 -0.03038 -0.14004 -0.04166 -0.15 C -0.04583 -0.15833 -0.05 -0.16666 -0.05416 -0.175 C -0.05659 -0.17986 -0.0559 -0.1868 -0.05833 -0.19166 C -0.06441 -0.20393 -0.07291 -0.21528 -0.07291 -0.23055 L 0.00625 -0.46666 L 0.27292 -0.575 L 0.525 -0.46666 L 0.61667 -0.21389 L 0.52917 0.00834 L -3.46945E-18 2.22222E-6 Z " pathEditMode="relative" ptsTypes="ffffffffAAAAAAf">
                                      <p:cBhvr>
                                        <p:cTn id="50" dur="2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6" name="Group 10"/>
          <p:cNvGrpSpPr>
            <a:grpSpLocks/>
          </p:cNvGrpSpPr>
          <p:nvPr/>
        </p:nvGrpSpPr>
        <p:grpSpPr bwMode="auto">
          <a:xfrm>
            <a:off x="0" y="0"/>
            <a:ext cx="4724400" cy="3276600"/>
            <a:chOff x="0" y="0"/>
            <a:chExt cx="2976" cy="2064"/>
          </a:xfrm>
        </p:grpSpPr>
        <p:pic>
          <p:nvPicPr>
            <p:cNvPr id="24578" name="Picture 2" descr="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976" cy="2064"/>
            </a:xfrm>
            <a:prstGeom prst="rect">
              <a:avLst/>
            </a:prstGeom>
            <a:noFill/>
          </p:spPr>
        </p:pic>
        <p:sp>
          <p:nvSpPr>
            <p:cNvPr id="24579" name="Text Box 3"/>
            <p:cNvSpPr txBox="1">
              <a:spLocks noChangeArrowheads="1"/>
            </p:cNvSpPr>
            <p:nvPr/>
          </p:nvSpPr>
          <p:spPr bwMode="auto">
            <a:xfrm>
              <a:off x="0" y="1728"/>
              <a:ext cx="1920" cy="312"/>
            </a:xfrm>
            <a:prstGeom prst="rect">
              <a:avLst/>
            </a:prstGeom>
            <a:solidFill>
              <a:srgbClr val="0000FF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</a:rPr>
                <a:t>Thành phố CÀ MAU</a:t>
              </a:r>
            </a:p>
          </p:txBody>
        </p:sp>
      </p:grpSp>
      <p:grpSp>
        <p:nvGrpSpPr>
          <p:cNvPr id="24589" name="Group 13"/>
          <p:cNvGrpSpPr>
            <a:grpSpLocks/>
          </p:cNvGrpSpPr>
          <p:nvPr/>
        </p:nvGrpSpPr>
        <p:grpSpPr bwMode="auto">
          <a:xfrm>
            <a:off x="4800600" y="0"/>
            <a:ext cx="4343400" cy="3276600"/>
            <a:chOff x="3024" y="0"/>
            <a:chExt cx="2736" cy="2064"/>
          </a:xfrm>
        </p:grpSpPr>
        <p:pic>
          <p:nvPicPr>
            <p:cNvPr id="24580" name="Picture 4" descr="camau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0"/>
              <a:ext cx="2736" cy="2064"/>
            </a:xfrm>
            <a:prstGeom prst="rect">
              <a:avLst/>
            </a:prstGeom>
            <a:noFill/>
          </p:spPr>
        </p:pic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3936" y="0"/>
              <a:ext cx="1824" cy="312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Đất Mũi Cà Mau</a:t>
              </a:r>
            </a:p>
          </p:txBody>
        </p:sp>
      </p:grpSp>
      <p:grpSp>
        <p:nvGrpSpPr>
          <p:cNvPr id="24587" name="Group 11"/>
          <p:cNvGrpSpPr>
            <a:grpSpLocks/>
          </p:cNvGrpSpPr>
          <p:nvPr/>
        </p:nvGrpSpPr>
        <p:grpSpPr bwMode="auto">
          <a:xfrm>
            <a:off x="0" y="3352800"/>
            <a:ext cx="4724400" cy="3505200"/>
            <a:chOff x="0" y="2112"/>
            <a:chExt cx="2976" cy="2208"/>
          </a:xfrm>
        </p:grpSpPr>
        <p:pic>
          <p:nvPicPr>
            <p:cNvPr id="24582" name="Picture 6" descr="a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12"/>
              <a:ext cx="2976" cy="2208"/>
            </a:xfrm>
            <a:prstGeom prst="rect">
              <a:avLst/>
            </a:prstGeom>
            <a:noFill/>
          </p:spPr>
        </p:pic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960" y="3888"/>
              <a:ext cx="1968" cy="312"/>
            </a:xfrm>
            <a:prstGeom prst="rect">
              <a:avLst/>
            </a:prstGeom>
            <a:solidFill>
              <a:srgbClr val="006600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</a:rPr>
                <a:t>Sông nước CÀ MAU</a:t>
              </a:r>
            </a:p>
          </p:txBody>
        </p:sp>
      </p:grpSp>
      <p:grpSp>
        <p:nvGrpSpPr>
          <p:cNvPr id="24588" name="Group 12"/>
          <p:cNvGrpSpPr>
            <a:grpSpLocks/>
          </p:cNvGrpSpPr>
          <p:nvPr/>
        </p:nvGrpSpPr>
        <p:grpSpPr bwMode="auto">
          <a:xfrm>
            <a:off x="4800600" y="3352800"/>
            <a:ext cx="4343400" cy="3505200"/>
            <a:chOff x="3024" y="2112"/>
            <a:chExt cx="2736" cy="2208"/>
          </a:xfrm>
        </p:grpSpPr>
        <p:pic>
          <p:nvPicPr>
            <p:cNvPr id="24584" name="Picture 8" descr="a0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24" y="2112"/>
              <a:ext cx="2736" cy="2208"/>
            </a:xfrm>
            <a:prstGeom prst="rect">
              <a:avLst/>
            </a:prstGeom>
            <a:noFill/>
          </p:spPr>
        </p:pic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4464" y="2160"/>
              <a:ext cx="1296" cy="312"/>
            </a:xfrm>
            <a:prstGeom prst="rect">
              <a:avLst/>
            </a:prstGeom>
            <a:solidFill>
              <a:srgbClr val="D60093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400" b="1">
                  <a:solidFill>
                    <a:srgbClr val="99FF66"/>
                  </a:solidFill>
                </a:rPr>
                <a:t>Ruộng lúa</a:t>
              </a:r>
            </a:p>
          </p:txBody>
        </p:sp>
      </p:grpSp>
    </p:spTree>
  </p:cSld>
  <p:clrMapOvr>
    <a:masterClrMapping/>
  </p:clrMapOvr>
  <p:transition>
    <p:checker/>
    <p:sndAc>
      <p:stSnd>
        <p:snd r:embed="rId2" name="am thanh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4236 -0.01875 0.26389 0.00115 0.3375 0.00277 C 0.35625 0.00625 0.37518 0.0118 0.39375 0.01666 C 0.55174 0.01365 0.54167 -0.04838 0.55 0.06944 C 0.55052 0.078 0.55295 0.08611 0.55417 0.09444 C 0.55591 0.12523 0.5592 0.15648 0.56667 0.18611 C 0.57379 0.29004 0.55868 0.40763 0.57709 0.50555 C 0.57639 0.53703 0.59549 0.58425 0.575 0.6 C 0.53403 0.63125 0.47969 0.59606 0.43334 0.60833 C 0.41754 0.60648 0.4066 0.60324 0.39167 0.6 C 0.375 0.60115 0.35625 0.59444 0.34167 0.60555 C 0.3198 0.62222 0.34861 0.6081 0.32917 0.61666 C 0.32709 0.61944 0.32552 0.62314 0.32292 0.625 C 0.3191 0.62777 0.31042 0.63055 0.31042 0.63055 C -0.03333 0.62754 -0.00885 0.76759 -0.00208 0.48055 C -0.00156 0.45925 -0.00052 0.43981 0.00834 0.42222 C 0.01025 0.4074 0.01164 0.39675 0.01667 0.38333 C 0.01823 0.36921 0.02032 0.3581 0.02292 0.34444 C 0.02726 0.25925 0.02813 0.18402 0.02917 0.09444 C 0.02761 0.06458 0.03247 0.05578 0.01667 0.04166 C 0.01007 0.02847 0.0066 0.01319 -3.33333E-6 3.33333E-6 Z " pathEditMode="relative" ptsTypes="fffffffffffffffffffff">
                                      <p:cBhvr>
                                        <p:cTn id="10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416 0.11111 L -0.52291 -0.04722 L -0.5125 -0.53055 L -0.25208 -0.63333 L 0.00834 -0.53055 L -3.33333E-6 3.33333E-6 Z " pathEditMode="relative" ptsTypes="AAAAAAA">
                                      <p:cBhvr>
                                        <p:cTn id="17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1667 L 0.07291 0.26944 L -0.01042 0.525 L -0.52709 0.47222 L -0.51875 -0.00834 L 3.33333E-6 3.33333E-6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6.66667E-6 L -0.08125 -0.2361 L 0.01875 -0.47777 L 0.28334 -0.59166 L 0.53334 -0.47221 L 0.60209 -0.20277 L 0.52292 0.05279 L 0.275 0.15834 L -3.46945E-18 6.66667E-6 Z " pathEditMode="relative" ptsTypes="AAAAAAAAA">
                                      <p:cBhvr>
                                        <p:cTn id="31" dur="2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990600" y="2057400"/>
            <a:ext cx="6477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b="1" kern="1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VNI-Bodon-Poster"/>
              </a:rPr>
              <a:t> ÑÒA LYÙ 4</a:t>
            </a:r>
          </a:p>
        </p:txBody>
      </p:sp>
      <p:pic>
        <p:nvPicPr>
          <p:cNvPr id="7172" name="Picture 4" descr="j030339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419600"/>
            <a:ext cx="2057400" cy="20288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ok-09-jun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2189">
            <a:off x="1219200" y="3657600"/>
            <a:ext cx="4191000" cy="2822575"/>
          </a:xfrm>
          <a:prstGeom prst="rect">
            <a:avLst/>
          </a:prstGeom>
          <a:noFill/>
        </p:spPr>
      </p:pic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1143000" y="304800"/>
            <a:ext cx="7772400" cy="3128963"/>
            <a:chOff x="720" y="192"/>
            <a:chExt cx="4896" cy="1971"/>
          </a:xfrm>
        </p:grpSpPr>
        <p:sp>
          <p:nvSpPr>
            <p:cNvPr id="25604" name="AutoShape 4"/>
            <p:cNvSpPr>
              <a:spLocks noChangeArrowheads="1"/>
            </p:cNvSpPr>
            <p:nvPr/>
          </p:nvSpPr>
          <p:spPr bwMode="auto">
            <a:xfrm>
              <a:off x="720" y="192"/>
              <a:ext cx="4896" cy="1971"/>
            </a:xfrm>
            <a:prstGeom prst="wedgeEllipseCallout">
              <a:avLst>
                <a:gd name="adj1" fmla="val -20241"/>
                <a:gd name="adj2" fmla="val 91148"/>
              </a:avLst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38100" algn="ctr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lang="en-US">
                <a:latin typeface="VNI-Cooper" pitchFamily="2" charset="0"/>
              </a:endParaRPr>
            </a:p>
          </p:txBody>
        </p:sp>
        <p:sp>
          <p:nvSpPr>
            <p:cNvPr id="25605" name="Text Box 5"/>
            <p:cNvSpPr txBox="1">
              <a:spLocks noChangeArrowheads="1"/>
            </p:cNvSpPr>
            <p:nvPr/>
          </p:nvSpPr>
          <p:spPr bwMode="auto">
            <a:xfrm>
              <a:off x="1344" y="432"/>
              <a:ext cx="4153" cy="144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rgbClr val="FF0000"/>
                  </a:solidFill>
                  <a:latin typeface="VNI-Cooper" pitchFamily="2" charset="0"/>
                </a:rPr>
                <a:t>    Ñoàng baèng Nam Boä naèm ôû phía nam nöôùc ta. Ñaây laø ñoàng baèng lôùn nhaát cuûa ñaát nöôùc.</a:t>
              </a:r>
            </a:p>
          </p:txBody>
        </p:sp>
      </p:grpSp>
    </p:spTree>
  </p:cSld>
  <p:clrMapOvr>
    <a:masterClrMapping/>
  </p:clrMapOvr>
  <p:transition>
    <p:push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 rot="1333384">
            <a:off x="2057400" y="6148388"/>
            <a:ext cx="1597025" cy="69056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 rot="-1032824">
            <a:off x="4724400" y="6167438"/>
            <a:ext cx="1549400" cy="69056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657600" y="457200"/>
            <a:ext cx="3429000" cy="690563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145760">
            <a:off x="2359025" y="4763"/>
            <a:ext cx="1549400" cy="68421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0" y="304800"/>
            <a:ext cx="9144000" cy="2286000"/>
            <a:chOff x="0" y="96"/>
            <a:chExt cx="5760" cy="1680"/>
          </a:xfrm>
        </p:grpSpPr>
        <p:sp>
          <p:nvSpPr>
            <p:cNvPr id="26631" name="AutoShape 7"/>
            <p:cNvSpPr>
              <a:spLocks noChangeArrowheads="1"/>
            </p:cNvSpPr>
            <p:nvPr/>
          </p:nvSpPr>
          <p:spPr bwMode="auto">
            <a:xfrm flipH="1">
              <a:off x="0" y="96"/>
              <a:ext cx="5664" cy="1680"/>
            </a:xfrm>
            <a:prstGeom prst="cloudCallout">
              <a:avLst>
                <a:gd name="adj1" fmla="val 37745"/>
                <a:gd name="adj2" fmla="val 65773"/>
              </a:avLst>
            </a:prstGeom>
            <a:gradFill rotWithShape="1">
              <a:gsLst>
                <a:gs pos="0">
                  <a:srgbClr val="000082"/>
                </a:gs>
                <a:gs pos="15000">
                  <a:srgbClr val="66008F"/>
                </a:gs>
                <a:gs pos="32499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1">
                  <a:srgbClr val="FF0000"/>
                </a:gs>
                <a:gs pos="67501">
                  <a:srgbClr val="BA0066"/>
                </a:gs>
                <a:gs pos="85000">
                  <a:srgbClr val="66008F"/>
                </a:gs>
                <a:gs pos="100000">
                  <a:srgbClr val="000082"/>
                </a:gs>
              </a:gsLst>
              <a:lin ang="5400000" scaled="1"/>
            </a:gradFill>
            <a:ln w="57150">
              <a:solidFill>
                <a:srgbClr val="FF25CB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336" y="240"/>
              <a:ext cx="5424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66FF"/>
                  </a:solidFill>
                  <a:latin typeface="VNI-Cooper" pitchFamily="2" charset="0"/>
                </a:rPr>
                <a:t>            </a:t>
              </a:r>
              <a:r>
                <a:rPr lang="en-US" sz="3600" b="1" u="sng">
                  <a:solidFill>
                    <a:srgbClr val="33CCFF"/>
                  </a:solidFill>
                  <a:latin typeface="VNI-Cooper" pitchFamily="2" charset="0"/>
                </a:rPr>
                <a:t>Hoaït ñoäng 2</a:t>
              </a:r>
              <a:r>
                <a:rPr lang="en-US" sz="3600" b="1">
                  <a:solidFill>
                    <a:srgbClr val="33CCFF"/>
                  </a:solidFill>
                  <a:latin typeface="VNI-Cooper" pitchFamily="2" charset="0"/>
                </a:rPr>
                <a:t>:</a:t>
              </a:r>
              <a:r>
                <a:rPr lang="en-US" sz="2800" b="1">
                  <a:solidFill>
                    <a:schemeClr val="hlink"/>
                  </a:solidFill>
                  <a:latin typeface="VNI-Cooper" pitchFamily="2" charset="0"/>
                </a:rPr>
                <a:t> </a:t>
              </a:r>
            </a:p>
            <a:p>
              <a:pPr algn="ctr"/>
              <a:r>
                <a:rPr lang="en-US" sz="3200" b="1">
                  <a:solidFill>
                    <a:schemeClr val="hlink"/>
                  </a:solidFill>
                  <a:latin typeface="VNI-Cooper" pitchFamily="2" charset="0"/>
                </a:rPr>
                <a:t>      Maïng löôùi soâng ngoøi, keânh raïch chaèng chòt.</a:t>
              </a:r>
              <a:endParaRPr lang="en-US" sz="3200">
                <a:solidFill>
                  <a:srgbClr val="57F56E"/>
                </a:solidFill>
                <a:latin typeface="VNI-Cooper" pitchFamily="2" charset="0"/>
              </a:endParaRPr>
            </a:p>
          </p:txBody>
        </p:sp>
      </p:grpSp>
      <p:grpSp>
        <p:nvGrpSpPr>
          <p:cNvPr id="26633" name="Group 9"/>
          <p:cNvGrpSpPr>
            <a:grpSpLocks/>
          </p:cNvGrpSpPr>
          <p:nvPr/>
        </p:nvGrpSpPr>
        <p:grpSpPr bwMode="auto">
          <a:xfrm>
            <a:off x="1524000" y="2362200"/>
            <a:ext cx="7010400" cy="4495800"/>
            <a:chOff x="960" y="1488"/>
            <a:chExt cx="4416" cy="2832"/>
          </a:xfrm>
        </p:grpSpPr>
        <p:sp>
          <p:nvSpPr>
            <p:cNvPr id="26634" name="AutoShape 10"/>
            <p:cNvSpPr>
              <a:spLocks noChangeArrowheads="1"/>
            </p:cNvSpPr>
            <p:nvPr/>
          </p:nvSpPr>
          <p:spPr bwMode="auto">
            <a:xfrm>
              <a:off x="960" y="1488"/>
              <a:ext cx="4416" cy="2832"/>
            </a:xfrm>
            <a:prstGeom prst="irregularSeal2">
              <a:avLst/>
            </a:prstGeom>
            <a:solidFill>
              <a:schemeClr val="tx2"/>
            </a:solidFill>
            <a:ln w="38100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1824" y="2400"/>
              <a:ext cx="2448" cy="120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1">
                  <a:solidFill>
                    <a:srgbClr val="CC0000"/>
                  </a:solidFill>
                </a:rPr>
                <a:t>CÁC EM XEM PHIM, QUAN SÁT LƯỢC ĐỒ VÀ NHỚ QUAN SÁT KỸ ĐỂ CÒN LÀM PHIẾU LUYỆN TẬP NHÉ !</a:t>
              </a:r>
            </a:p>
          </p:txBody>
        </p:sp>
      </p:grpSp>
    </p:spTree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ong nuocvideo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609600"/>
            <a:ext cx="7772400" cy="5562600"/>
          </a:xfrm>
          <a:prstGeom prst="rect">
            <a:avLst/>
          </a:prstGeom>
          <a:noFill/>
        </p:spPr>
      </p:pic>
      <p:pic>
        <p:nvPicPr>
          <p:cNvPr id="27651" name="PHUONG NA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73914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0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800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0026"/>
          <p:cNvPicPr>
            <a:picLocks noChangeAspect="1" noChangeArrowheads="1"/>
          </p:cNvPicPr>
          <p:nvPr/>
        </p:nvPicPr>
        <p:blipFill>
          <a:blip r:embed="rId8" cstate="print"/>
          <a:srcRect r="1804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 rot="-45660861">
            <a:off x="1543050" y="209550"/>
            <a:ext cx="1609725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Meâ Coâng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 rot="-20227764">
            <a:off x="4876800" y="685800"/>
            <a:ext cx="1517650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Ñoàng Nai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553200" y="0"/>
            <a:ext cx="2590800" cy="19367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3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Thảo luận cặp đôi và làm phiếu luyện tập sau: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461125" y="1905000"/>
            <a:ext cx="2682875" cy="22272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0000FF"/>
                </a:solidFill>
              </a:rPr>
              <a:t>1.Tìm và kể tên một số sông lớn,</a:t>
            </a:r>
            <a:r>
              <a:rPr lang="en-US" b="1" i="1"/>
              <a:t> , </a:t>
            </a:r>
            <a:r>
              <a:rPr lang="en-US" sz="2800" b="1" i="1">
                <a:solidFill>
                  <a:srgbClr val="0000FF"/>
                </a:solidFill>
              </a:rPr>
              <a:t>kênh rạch của đồng bằng Nam Bộ:……………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461125" y="4038600"/>
            <a:ext cx="2682875" cy="26543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0000FF"/>
                </a:solidFill>
              </a:rPr>
              <a:t>2.Nêu nhận xét về mạng lưới sông ngòi,</a:t>
            </a:r>
            <a:r>
              <a:rPr lang="en-US" b="1" i="1"/>
              <a:t> ,</a:t>
            </a:r>
            <a:r>
              <a:rPr lang="en-US" sz="2800" b="1" i="1">
                <a:solidFill>
                  <a:srgbClr val="0000FF"/>
                </a:solidFill>
              </a:rPr>
              <a:t>kênh rạch của đồng bằng Nam Bộ:……………</a:t>
            </a:r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1905000" y="3276600"/>
            <a:ext cx="609600" cy="609600"/>
          </a:xfrm>
          <a:custGeom>
            <a:avLst/>
            <a:gdLst/>
            <a:ahLst/>
            <a:cxnLst>
              <a:cxn ang="0">
                <a:pos x="384" y="0"/>
              </a:cxn>
              <a:cxn ang="0">
                <a:pos x="336" y="48"/>
              </a:cxn>
              <a:cxn ang="0">
                <a:pos x="288" y="96"/>
              </a:cxn>
              <a:cxn ang="0">
                <a:pos x="240" y="192"/>
              </a:cxn>
              <a:cxn ang="0">
                <a:pos x="192" y="240"/>
              </a:cxn>
              <a:cxn ang="0">
                <a:pos x="192" y="288"/>
              </a:cxn>
              <a:cxn ang="0">
                <a:pos x="192" y="336"/>
              </a:cxn>
              <a:cxn ang="0">
                <a:pos x="144" y="384"/>
              </a:cxn>
              <a:cxn ang="0">
                <a:pos x="96" y="336"/>
              </a:cxn>
              <a:cxn ang="0">
                <a:pos x="0" y="240"/>
              </a:cxn>
            </a:cxnLst>
            <a:rect l="0" t="0" r="r" b="b"/>
            <a:pathLst>
              <a:path w="384" h="384">
                <a:moveTo>
                  <a:pt x="384" y="0"/>
                </a:moveTo>
                <a:lnTo>
                  <a:pt x="336" y="48"/>
                </a:lnTo>
                <a:lnTo>
                  <a:pt x="288" y="96"/>
                </a:lnTo>
                <a:lnTo>
                  <a:pt x="240" y="192"/>
                </a:lnTo>
                <a:lnTo>
                  <a:pt x="192" y="240"/>
                </a:lnTo>
                <a:lnTo>
                  <a:pt x="192" y="288"/>
                </a:lnTo>
                <a:lnTo>
                  <a:pt x="192" y="336"/>
                </a:lnTo>
                <a:lnTo>
                  <a:pt x="144" y="384"/>
                </a:lnTo>
                <a:lnTo>
                  <a:pt x="96" y="336"/>
                </a:lnTo>
                <a:lnTo>
                  <a:pt x="0" y="240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1371600" y="2743200"/>
            <a:ext cx="762000" cy="5334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48" y="288"/>
              </a:cxn>
              <a:cxn ang="0">
                <a:pos x="96" y="240"/>
              </a:cxn>
              <a:cxn ang="0">
                <a:pos x="144" y="192"/>
              </a:cxn>
              <a:cxn ang="0">
                <a:pos x="192" y="192"/>
              </a:cxn>
              <a:cxn ang="0">
                <a:pos x="240" y="192"/>
              </a:cxn>
              <a:cxn ang="0">
                <a:pos x="288" y="192"/>
              </a:cxn>
              <a:cxn ang="0">
                <a:pos x="336" y="192"/>
              </a:cxn>
              <a:cxn ang="0">
                <a:pos x="384" y="144"/>
              </a:cxn>
              <a:cxn ang="0">
                <a:pos x="384" y="96"/>
              </a:cxn>
              <a:cxn ang="0">
                <a:pos x="432" y="48"/>
              </a:cxn>
              <a:cxn ang="0">
                <a:pos x="480" y="0"/>
              </a:cxn>
            </a:cxnLst>
            <a:rect l="0" t="0" r="r" b="b"/>
            <a:pathLst>
              <a:path w="480" h="336">
                <a:moveTo>
                  <a:pt x="0" y="336"/>
                </a:moveTo>
                <a:lnTo>
                  <a:pt x="48" y="288"/>
                </a:lnTo>
                <a:lnTo>
                  <a:pt x="96" y="240"/>
                </a:lnTo>
                <a:lnTo>
                  <a:pt x="144" y="192"/>
                </a:lnTo>
                <a:lnTo>
                  <a:pt x="192" y="192"/>
                </a:lnTo>
                <a:lnTo>
                  <a:pt x="240" y="192"/>
                </a:lnTo>
                <a:lnTo>
                  <a:pt x="288" y="192"/>
                </a:lnTo>
                <a:lnTo>
                  <a:pt x="336" y="192"/>
                </a:lnTo>
                <a:lnTo>
                  <a:pt x="384" y="144"/>
                </a:lnTo>
                <a:lnTo>
                  <a:pt x="384" y="96"/>
                </a:lnTo>
                <a:lnTo>
                  <a:pt x="432" y="48"/>
                </a:lnTo>
                <a:lnTo>
                  <a:pt x="480" y="0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1371600" y="2895600"/>
            <a:ext cx="914400" cy="7620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48" y="288"/>
              </a:cxn>
              <a:cxn ang="0">
                <a:pos x="96" y="336"/>
              </a:cxn>
              <a:cxn ang="0">
                <a:pos x="144" y="384"/>
              </a:cxn>
              <a:cxn ang="0">
                <a:pos x="240" y="384"/>
              </a:cxn>
              <a:cxn ang="0">
                <a:pos x="288" y="432"/>
              </a:cxn>
              <a:cxn ang="0">
                <a:pos x="336" y="480"/>
              </a:cxn>
              <a:cxn ang="0">
                <a:pos x="384" y="384"/>
              </a:cxn>
              <a:cxn ang="0">
                <a:pos x="432" y="336"/>
              </a:cxn>
              <a:cxn ang="0">
                <a:pos x="432" y="240"/>
              </a:cxn>
              <a:cxn ang="0">
                <a:pos x="432" y="192"/>
              </a:cxn>
              <a:cxn ang="0">
                <a:pos x="480" y="144"/>
              </a:cxn>
              <a:cxn ang="0">
                <a:pos x="576" y="0"/>
              </a:cxn>
            </a:cxnLst>
            <a:rect l="0" t="0" r="r" b="b"/>
            <a:pathLst>
              <a:path w="576" h="480">
                <a:moveTo>
                  <a:pt x="0" y="240"/>
                </a:moveTo>
                <a:lnTo>
                  <a:pt x="48" y="288"/>
                </a:lnTo>
                <a:lnTo>
                  <a:pt x="96" y="336"/>
                </a:lnTo>
                <a:lnTo>
                  <a:pt x="144" y="384"/>
                </a:lnTo>
                <a:lnTo>
                  <a:pt x="240" y="384"/>
                </a:lnTo>
                <a:lnTo>
                  <a:pt x="288" y="432"/>
                </a:lnTo>
                <a:lnTo>
                  <a:pt x="336" y="480"/>
                </a:lnTo>
                <a:lnTo>
                  <a:pt x="384" y="384"/>
                </a:lnTo>
                <a:lnTo>
                  <a:pt x="432" y="336"/>
                </a:lnTo>
                <a:lnTo>
                  <a:pt x="432" y="240"/>
                </a:lnTo>
                <a:lnTo>
                  <a:pt x="432" y="192"/>
                </a:lnTo>
                <a:lnTo>
                  <a:pt x="480" y="144"/>
                </a:lnTo>
                <a:lnTo>
                  <a:pt x="576" y="0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2057400" y="3429000"/>
            <a:ext cx="533400" cy="6096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48" y="384"/>
              </a:cxn>
              <a:cxn ang="0">
                <a:pos x="336" y="0"/>
              </a:cxn>
            </a:cxnLst>
            <a:rect l="0" t="0" r="r" b="b"/>
            <a:pathLst>
              <a:path w="336" h="384">
                <a:moveTo>
                  <a:pt x="0" y="384"/>
                </a:moveTo>
                <a:lnTo>
                  <a:pt x="48" y="384"/>
                </a:lnTo>
                <a:lnTo>
                  <a:pt x="336" y="0"/>
                </a:lnTo>
              </a:path>
            </a:pathLst>
          </a:custGeom>
          <a:noFill/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2468563" y="2798763"/>
            <a:ext cx="1112837" cy="204787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77" y="9"/>
              </a:cxn>
              <a:cxn ang="0">
                <a:pos x="113" y="25"/>
              </a:cxn>
              <a:cxn ang="0">
                <a:pos x="213" y="37"/>
              </a:cxn>
              <a:cxn ang="0">
                <a:pos x="233" y="57"/>
              </a:cxn>
              <a:cxn ang="0">
                <a:pos x="365" y="73"/>
              </a:cxn>
              <a:cxn ang="0">
                <a:pos x="461" y="101"/>
              </a:cxn>
              <a:cxn ang="0">
                <a:pos x="561" y="125"/>
              </a:cxn>
              <a:cxn ang="0">
                <a:pos x="645" y="129"/>
              </a:cxn>
              <a:cxn ang="0">
                <a:pos x="701" y="125"/>
              </a:cxn>
            </a:cxnLst>
            <a:rect l="0" t="0" r="r" b="b"/>
            <a:pathLst>
              <a:path w="701" h="129">
                <a:moveTo>
                  <a:pt x="5" y="1"/>
                </a:moveTo>
                <a:cubicBezTo>
                  <a:pt x="39" y="12"/>
                  <a:pt x="0" y="0"/>
                  <a:pt x="77" y="9"/>
                </a:cubicBezTo>
                <a:cubicBezTo>
                  <a:pt x="91" y="11"/>
                  <a:pt x="100" y="22"/>
                  <a:pt x="113" y="25"/>
                </a:cubicBezTo>
                <a:cubicBezTo>
                  <a:pt x="150" y="34"/>
                  <a:pt x="169" y="34"/>
                  <a:pt x="213" y="37"/>
                </a:cubicBezTo>
                <a:cubicBezTo>
                  <a:pt x="221" y="42"/>
                  <a:pt x="225" y="52"/>
                  <a:pt x="233" y="57"/>
                </a:cubicBezTo>
                <a:cubicBezTo>
                  <a:pt x="267" y="78"/>
                  <a:pt x="329" y="71"/>
                  <a:pt x="365" y="73"/>
                </a:cubicBezTo>
                <a:cubicBezTo>
                  <a:pt x="396" y="94"/>
                  <a:pt x="425" y="95"/>
                  <a:pt x="461" y="101"/>
                </a:cubicBezTo>
                <a:cubicBezTo>
                  <a:pt x="493" y="106"/>
                  <a:pt x="529" y="123"/>
                  <a:pt x="561" y="125"/>
                </a:cubicBezTo>
                <a:cubicBezTo>
                  <a:pt x="589" y="126"/>
                  <a:pt x="617" y="128"/>
                  <a:pt x="645" y="129"/>
                </a:cubicBezTo>
                <a:cubicBezTo>
                  <a:pt x="664" y="128"/>
                  <a:pt x="701" y="125"/>
                  <a:pt x="701" y="125"/>
                </a:cubicBezTo>
              </a:path>
            </a:pathLst>
          </a:custGeom>
          <a:noFill/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Freeform 13"/>
          <p:cNvSpPr>
            <a:spLocks/>
          </p:cNvSpPr>
          <p:nvPr/>
        </p:nvSpPr>
        <p:spPr bwMode="auto">
          <a:xfrm>
            <a:off x="2667000" y="3068638"/>
            <a:ext cx="973138" cy="1317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8" y="11"/>
              </a:cxn>
              <a:cxn ang="0">
                <a:pos x="132" y="31"/>
              </a:cxn>
              <a:cxn ang="0">
                <a:pos x="272" y="51"/>
              </a:cxn>
              <a:cxn ang="0">
                <a:pos x="332" y="55"/>
              </a:cxn>
              <a:cxn ang="0">
                <a:pos x="388" y="59"/>
              </a:cxn>
              <a:cxn ang="0">
                <a:pos x="452" y="79"/>
              </a:cxn>
              <a:cxn ang="0">
                <a:pos x="556" y="75"/>
              </a:cxn>
              <a:cxn ang="0">
                <a:pos x="572" y="51"/>
              </a:cxn>
              <a:cxn ang="0">
                <a:pos x="604" y="43"/>
              </a:cxn>
              <a:cxn ang="0">
                <a:pos x="612" y="27"/>
              </a:cxn>
            </a:cxnLst>
            <a:rect l="0" t="0" r="r" b="b"/>
            <a:pathLst>
              <a:path w="613" h="83">
                <a:moveTo>
                  <a:pt x="0" y="35"/>
                </a:moveTo>
                <a:cubicBezTo>
                  <a:pt x="3" y="27"/>
                  <a:pt x="0" y="14"/>
                  <a:pt x="8" y="11"/>
                </a:cubicBezTo>
                <a:cubicBezTo>
                  <a:pt x="44" y="0"/>
                  <a:pt x="95" y="22"/>
                  <a:pt x="132" y="31"/>
                </a:cubicBezTo>
                <a:cubicBezTo>
                  <a:pt x="174" y="59"/>
                  <a:pt x="213" y="47"/>
                  <a:pt x="272" y="51"/>
                </a:cubicBezTo>
                <a:cubicBezTo>
                  <a:pt x="292" y="52"/>
                  <a:pt x="312" y="54"/>
                  <a:pt x="332" y="55"/>
                </a:cubicBezTo>
                <a:cubicBezTo>
                  <a:pt x="351" y="56"/>
                  <a:pt x="388" y="59"/>
                  <a:pt x="388" y="59"/>
                </a:cubicBezTo>
                <a:cubicBezTo>
                  <a:pt x="409" y="66"/>
                  <a:pt x="431" y="72"/>
                  <a:pt x="452" y="79"/>
                </a:cubicBezTo>
                <a:cubicBezTo>
                  <a:pt x="487" y="78"/>
                  <a:pt x="522" y="83"/>
                  <a:pt x="556" y="75"/>
                </a:cubicBezTo>
                <a:cubicBezTo>
                  <a:pt x="565" y="73"/>
                  <a:pt x="563" y="53"/>
                  <a:pt x="572" y="51"/>
                </a:cubicBezTo>
                <a:cubicBezTo>
                  <a:pt x="596" y="46"/>
                  <a:pt x="586" y="49"/>
                  <a:pt x="604" y="43"/>
                </a:cubicBezTo>
                <a:cubicBezTo>
                  <a:pt x="613" y="30"/>
                  <a:pt x="612" y="36"/>
                  <a:pt x="612" y="27"/>
                </a:cubicBezTo>
              </a:path>
            </a:pathLst>
          </a:custGeom>
          <a:noFill/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2327275" y="3998913"/>
            <a:ext cx="550863" cy="573087"/>
          </a:xfrm>
          <a:custGeom>
            <a:avLst/>
            <a:gdLst/>
            <a:ahLst/>
            <a:cxnLst>
              <a:cxn ang="0">
                <a:pos x="22" y="361"/>
              </a:cxn>
              <a:cxn ang="0">
                <a:pos x="2" y="353"/>
              </a:cxn>
              <a:cxn ang="0">
                <a:pos x="14" y="345"/>
              </a:cxn>
              <a:cxn ang="0">
                <a:pos x="58" y="281"/>
              </a:cxn>
              <a:cxn ang="0">
                <a:pos x="130" y="229"/>
              </a:cxn>
              <a:cxn ang="0">
                <a:pos x="162" y="201"/>
              </a:cxn>
              <a:cxn ang="0">
                <a:pos x="182" y="153"/>
              </a:cxn>
              <a:cxn ang="0">
                <a:pos x="218" y="133"/>
              </a:cxn>
              <a:cxn ang="0">
                <a:pos x="246" y="101"/>
              </a:cxn>
              <a:cxn ang="0">
                <a:pos x="270" y="85"/>
              </a:cxn>
              <a:cxn ang="0">
                <a:pos x="298" y="53"/>
              </a:cxn>
              <a:cxn ang="0">
                <a:pos x="306" y="41"/>
              </a:cxn>
              <a:cxn ang="0">
                <a:pos x="318" y="37"/>
              </a:cxn>
              <a:cxn ang="0">
                <a:pos x="322" y="25"/>
              </a:cxn>
              <a:cxn ang="0">
                <a:pos x="346" y="5"/>
              </a:cxn>
            </a:cxnLst>
            <a:rect l="0" t="0" r="r" b="b"/>
            <a:pathLst>
              <a:path w="347" h="361">
                <a:moveTo>
                  <a:pt x="22" y="361"/>
                </a:moveTo>
                <a:cubicBezTo>
                  <a:pt x="15" y="358"/>
                  <a:pt x="5" y="359"/>
                  <a:pt x="2" y="353"/>
                </a:cubicBezTo>
                <a:cubicBezTo>
                  <a:pt x="0" y="349"/>
                  <a:pt x="11" y="349"/>
                  <a:pt x="14" y="345"/>
                </a:cubicBezTo>
                <a:cubicBezTo>
                  <a:pt x="28" y="322"/>
                  <a:pt x="29" y="291"/>
                  <a:pt x="58" y="281"/>
                </a:cubicBezTo>
                <a:cubicBezTo>
                  <a:pt x="75" y="255"/>
                  <a:pt x="99" y="235"/>
                  <a:pt x="130" y="229"/>
                </a:cubicBezTo>
                <a:cubicBezTo>
                  <a:pt x="143" y="220"/>
                  <a:pt x="149" y="210"/>
                  <a:pt x="162" y="201"/>
                </a:cubicBezTo>
                <a:cubicBezTo>
                  <a:pt x="166" y="190"/>
                  <a:pt x="171" y="162"/>
                  <a:pt x="182" y="153"/>
                </a:cubicBezTo>
                <a:cubicBezTo>
                  <a:pt x="193" y="144"/>
                  <a:pt x="218" y="133"/>
                  <a:pt x="218" y="133"/>
                </a:cubicBezTo>
                <a:cubicBezTo>
                  <a:pt x="225" y="122"/>
                  <a:pt x="236" y="109"/>
                  <a:pt x="246" y="101"/>
                </a:cubicBezTo>
                <a:cubicBezTo>
                  <a:pt x="253" y="95"/>
                  <a:pt x="270" y="85"/>
                  <a:pt x="270" y="85"/>
                </a:cubicBezTo>
                <a:cubicBezTo>
                  <a:pt x="289" y="57"/>
                  <a:pt x="278" y="66"/>
                  <a:pt x="298" y="53"/>
                </a:cubicBezTo>
                <a:cubicBezTo>
                  <a:pt x="301" y="49"/>
                  <a:pt x="302" y="44"/>
                  <a:pt x="306" y="41"/>
                </a:cubicBezTo>
                <a:cubicBezTo>
                  <a:pt x="309" y="38"/>
                  <a:pt x="315" y="40"/>
                  <a:pt x="318" y="37"/>
                </a:cubicBezTo>
                <a:cubicBezTo>
                  <a:pt x="321" y="34"/>
                  <a:pt x="319" y="28"/>
                  <a:pt x="322" y="25"/>
                </a:cubicBezTo>
                <a:cubicBezTo>
                  <a:pt x="347" y="0"/>
                  <a:pt x="346" y="20"/>
                  <a:pt x="346" y="5"/>
                </a:cubicBezTo>
              </a:path>
            </a:pathLst>
          </a:custGeom>
          <a:noFill/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2133600" y="5041900"/>
            <a:ext cx="977900" cy="368300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124" y="228"/>
              </a:cxn>
              <a:cxn ang="0">
                <a:pos x="176" y="208"/>
              </a:cxn>
              <a:cxn ang="0">
                <a:pos x="212" y="188"/>
              </a:cxn>
              <a:cxn ang="0">
                <a:pos x="272" y="184"/>
              </a:cxn>
              <a:cxn ang="0">
                <a:pos x="348" y="160"/>
              </a:cxn>
              <a:cxn ang="0">
                <a:pos x="428" y="140"/>
              </a:cxn>
              <a:cxn ang="0">
                <a:pos x="464" y="116"/>
              </a:cxn>
              <a:cxn ang="0">
                <a:pos x="504" y="104"/>
              </a:cxn>
              <a:cxn ang="0">
                <a:pos x="532" y="84"/>
              </a:cxn>
              <a:cxn ang="0">
                <a:pos x="536" y="72"/>
              </a:cxn>
              <a:cxn ang="0">
                <a:pos x="572" y="52"/>
              </a:cxn>
              <a:cxn ang="0">
                <a:pos x="580" y="40"/>
              </a:cxn>
              <a:cxn ang="0">
                <a:pos x="592" y="32"/>
              </a:cxn>
              <a:cxn ang="0">
                <a:pos x="608" y="8"/>
              </a:cxn>
              <a:cxn ang="0">
                <a:pos x="616" y="0"/>
              </a:cxn>
            </a:cxnLst>
            <a:rect l="0" t="0" r="r" b="b"/>
            <a:pathLst>
              <a:path w="616" h="232">
                <a:moveTo>
                  <a:pt x="0" y="232"/>
                </a:moveTo>
                <a:cubicBezTo>
                  <a:pt x="28" y="221"/>
                  <a:pt x="103" y="229"/>
                  <a:pt x="124" y="228"/>
                </a:cubicBezTo>
                <a:cubicBezTo>
                  <a:pt x="140" y="223"/>
                  <a:pt x="161" y="216"/>
                  <a:pt x="176" y="208"/>
                </a:cubicBezTo>
                <a:cubicBezTo>
                  <a:pt x="186" y="202"/>
                  <a:pt x="198" y="190"/>
                  <a:pt x="212" y="188"/>
                </a:cubicBezTo>
                <a:cubicBezTo>
                  <a:pt x="232" y="186"/>
                  <a:pt x="252" y="185"/>
                  <a:pt x="272" y="184"/>
                </a:cubicBezTo>
                <a:cubicBezTo>
                  <a:pt x="319" y="168"/>
                  <a:pt x="293" y="166"/>
                  <a:pt x="348" y="160"/>
                </a:cubicBezTo>
                <a:cubicBezTo>
                  <a:pt x="379" y="152"/>
                  <a:pt x="392" y="144"/>
                  <a:pt x="428" y="140"/>
                </a:cubicBezTo>
                <a:cubicBezTo>
                  <a:pt x="445" y="134"/>
                  <a:pt x="450" y="125"/>
                  <a:pt x="464" y="116"/>
                </a:cubicBezTo>
                <a:cubicBezTo>
                  <a:pt x="475" y="109"/>
                  <a:pt x="492" y="108"/>
                  <a:pt x="504" y="104"/>
                </a:cubicBezTo>
                <a:cubicBezTo>
                  <a:pt x="513" y="97"/>
                  <a:pt x="525" y="93"/>
                  <a:pt x="532" y="84"/>
                </a:cubicBezTo>
                <a:cubicBezTo>
                  <a:pt x="535" y="81"/>
                  <a:pt x="533" y="75"/>
                  <a:pt x="536" y="72"/>
                </a:cubicBezTo>
                <a:cubicBezTo>
                  <a:pt x="544" y="63"/>
                  <a:pt x="562" y="59"/>
                  <a:pt x="572" y="52"/>
                </a:cubicBezTo>
                <a:cubicBezTo>
                  <a:pt x="575" y="48"/>
                  <a:pt x="577" y="43"/>
                  <a:pt x="580" y="40"/>
                </a:cubicBezTo>
                <a:cubicBezTo>
                  <a:pt x="583" y="37"/>
                  <a:pt x="589" y="36"/>
                  <a:pt x="592" y="32"/>
                </a:cubicBezTo>
                <a:cubicBezTo>
                  <a:pt x="598" y="25"/>
                  <a:pt x="603" y="16"/>
                  <a:pt x="608" y="8"/>
                </a:cubicBezTo>
                <a:cubicBezTo>
                  <a:pt x="610" y="5"/>
                  <a:pt x="613" y="3"/>
                  <a:pt x="616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2181225" y="4171950"/>
            <a:ext cx="885825" cy="1162050"/>
          </a:xfrm>
          <a:custGeom>
            <a:avLst/>
            <a:gdLst/>
            <a:ahLst/>
            <a:cxnLst>
              <a:cxn ang="0">
                <a:pos x="18" y="732"/>
              </a:cxn>
              <a:cxn ang="0">
                <a:pos x="2" y="720"/>
              </a:cxn>
              <a:cxn ang="0">
                <a:pos x="26" y="712"/>
              </a:cxn>
              <a:cxn ang="0">
                <a:pos x="58" y="684"/>
              </a:cxn>
              <a:cxn ang="0">
                <a:pos x="66" y="672"/>
              </a:cxn>
              <a:cxn ang="0">
                <a:pos x="78" y="668"/>
              </a:cxn>
              <a:cxn ang="0">
                <a:pos x="98" y="636"/>
              </a:cxn>
              <a:cxn ang="0">
                <a:pos x="106" y="624"/>
              </a:cxn>
              <a:cxn ang="0">
                <a:pos x="118" y="616"/>
              </a:cxn>
              <a:cxn ang="0">
                <a:pos x="166" y="552"/>
              </a:cxn>
              <a:cxn ang="0">
                <a:pos x="194" y="508"/>
              </a:cxn>
              <a:cxn ang="0">
                <a:pos x="202" y="496"/>
              </a:cxn>
              <a:cxn ang="0">
                <a:pos x="214" y="492"/>
              </a:cxn>
              <a:cxn ang="0">
                <a:pos x="218" y="480"/>
              </a:cxn>
              <a:cxn ang="0">
                <a:pos x="242" y="468"/>
              </a:cxn>
              <a:cxn ang="0">
                <a:pos x="286" y="396"/>
              </a:cxn>
              <a:cxn ang="0">
                <a:pos x="318" y="368"/>
              </a:cxn>
              <a:cxn ang="0">
                <a:pos x="362" y="292"/>
              </a:cxn>
              <a:cxn ang="0">
                <a:pos x="386" y="276"/>
              </a:cxn>
              <a:cxn ang="0">
                <a:pos x="398" y="252"/>
              </a:cxn>
              <a:cxn ang="0">
                <a:pos x="422" y="244"/>
              </a:cxn>
              <a:cxn ang="0">
                <a:pos x="438" y="224"/>
              </a:cxn>
              <a:cxn ang="0">
                <a:pos x="466" y="196"/>
              </a:cxn>
              <a:cxn ang="0">
                <a:pos x="490" y="164"/>
              </a:cxn>
              <a:cxn ang="0">
                <a:pos x="510" y="68"/>
              </a:cxn>
              <a:cxn ang="0">
                <a:pos x="534" y="52"/>
              </a:cxn>
              <a:cxn ang="0">
                <a:pos x="546" y="44"/>
              </a:cxn>
              <a:cxn ang="0">
                <a:pos x="558" y="0"/>
              </a:cxn>
            </a:cxnLst>
            <a:rect l="0" t="0" r="r" b="b"/>
            <a:pathLst>
              <a:path w="558" h="732">
                <a:moveTo>
                  <a:pt x="18" y="732"/>
                </a:moveTo>
                <a:cubicBezTo>
                  <a:pt x="13" y="728"/>
                  <a:pt x="0" y="726"/>
                  <a:pt x="2" y="720"/>
                </a:cubicBezTo>
                <a:cubicBezTo>
                  <a:pt x="5" y="712"/>
                  <a:pt x="26" y="712"/>
                  <a:pt x="26" y="712"/>
                </a:cubicBezTo>
                <a:cubicBezTo>
                  <a:pt x="34" y="700"/>
                  <a:pt x="58" y="684"/>
                  <a:pt x="58" y="684"/>
                </a:cubicBezTo>
                <a:cubicBezTo>
                  <a:pt x="61" y="680"/>
                  <a:pt x="62" y="675"/>
                  <a:pt x="66" y="672"/>
                </a:cubicBezTo>
                <a:cubicBezTo>
                  <a:pt x="69" y="669"/>
                  <a:pt x="76" y="671"/>
                  <a:pt x="78" y="668"/>
                </a:cubicBezTo>
                <a:cubicBezTo>
                  <a:pt x="108" y="626"/>
                  <a:pt x="67" y="657"/>
                  <a:pt x="98" y="636"/>
                </a:cubicBezTo>
                <a:cubicBezTo>
                  <a:pt x="101" y="632"/>
                  <a:pt x="103" y="627"/>
                  <a:pt x="106" y="624"/>
                </a:cubicBezTo>
                <a:cubicBezTo>
                  <a:pt x="109" y="621"/>
                  <a:pt x="115" y="620"/>
                  <a:pt x="118" y="616"/>
                </a:cubicBezTo>
                <a:cubicBezTo>
                  <a:pt x="134" y="595"/>
                  <a:pt x="138" y="561"/>
                  <a:pt x="166" y="552"/>
                </a:cubicBezTo>
                <a:cubicBezTo>
                  <a:pt x="178" y="535"/>
                  <a:pt x="176" y="520"/>
                  <a:pt x="194" y="508"/>
                </a:cubicBezTo>
                <a:cubicBezTo>
                  <a:pt x="197" y="504"/>
                  <a:pt x="198" y="499"/>
                  <a:pt x="202" y="496"/>
                </a:cubicBezTo>
                <a:cubicBezTo>
                  <a:pt x="205" y="493"/>
                  <a:pt x="211" y="495"/>
                  <a:pt x="214" y="492"/>
                </a:cubicBezTo>
                <a:cubicBezTo>
                  <a:pt x="217" y="489"/>
                  <a:pt x="215" y="483"/>
                  <a:pt x="218" y="480"/>
                </a:cubicBezTo>
                <a:cubicBezTo>
                  <a:pt x="224" y="473"/>
                  <a:pt x="234" y="471"/>
                  <a:pt x="242" y="468"/>
                </a:cubicBezTo>
                <a:cubicBezTo>
                  <a:pt x="245" y="433"/>
                  <a:pt x="251" y="408"/>
                  <a:pt x="286" y="396"/>
                </a:cubicBezTo>
                <a:cubicBezTo>
                  <a:pt x="294" y="384"/>
                  <a:pt x="318" y="368"/>
                  <a:pt x="318" y="368"/>
                </a:cubicBezTo>
                <a:cubicBezTo>
                  <a:pt x="331" y="328"/>
                  <a:pt x="327" y="315"/>
                  <a:pt x="362" y="292"/>
                </a:cubicBezTo>
                <a:cubicBezTo>
                  <a:pt x="392" y="272"/>
                  <a:pt x="357" y="286"/>
                  <a:pt x="386" y="276"/>
                </a:cubicBezTo>
                <a:cubicBezTo>
                  <a:pt x="391" y="269"/>
                  <a:pt x="391" y="257"/>
                  <a:pt x="398" y="252"/>
                </a:cubicBezTo>
                <a:cubicBezTo>
                  <a:pt x="405" y="247"/>
                  <a:pt x="422" y="244"/>
                  <a:pt x="422" y="244"/>
                </a:cubicBezTo>
                <a:cubicBezTo>
                  <a:pt x="431" y="217"/>
                  <a:pt x="419" y="246"/>
                  <a:pt x="438" y="224"/>
                </a:cubicBezTo>
                <a:cubicBezTo>
                  <a:pt x="464" y="194"/>
                  <a:pt x="441" y="204"/>
                  <a:pt x="466" y="196"/>
                </a:cubicBezTo>
                <a:cubicBezTo>
                  <a:pt x="471" y="181"/>
                  <a:pt x="481" y="177"/>
                  <a:pt x="490" y="164"/>
                </a:cubicBezTo>
                <a:cubicBezTo>
                  <a:pt x="493" y="136"/>
                  <a:pt x="489" y="89"/>
                  <a:pt x="510" y="68"/>
                </a:cubicBezTo>
                <a:cubicBezTo>
                  <a:pt x="517" y="61"/>
                  <a:pt x="526" y="57"/>
                  <a:pt x="534" y="52"/>
                </a:cubicBezTo>
                <a:cubicBezTo>
                  <a:pt x="538" y="49"/>
                  <a:pt x="546" y="44"/>
                  <a:pt x="546" y="44"/>
                </a:cubicBezTo>
                <a:cubicBezTo>
                  <a:pt x="551" y="29"/>
                  <a:pt x="558" y="15"/>
                  <a:pt x="558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3106738" y="4495800"/>
            <a:ext cx="271462" cy="552450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83" y="24"/>
              </a:cxn>
              <a:cxn ang="0">
                <a:pos x="59" y="76"/>
              </a:cxn>
              <a:cxn ang="0">
                <a:pos x="43" y="112"/>
              </a:cxn>
              <a:cxn ang="0">
                <a:pos x="39" y="124"/>
              </a:cxn>
              <a:cxn ang="0">
                <a:pos x="19" y="260"/>
              </a:cxn>
              <a:cxn ang="0">
                <a:pos x="55" y="324"/>
              </a:cxn>
              <a:cxn ang="0">
                <a:pos x="115" y="320"/>
              </a:cxn>
              <a:cxn ang="0">
                <a:pos x="119" y="336"/>
              </a:cxn>
              <a:cxn ang="0">
                <a:pos x="171" y="348"/>
              </a:cxn>
            </a:cxnLst>
            <a:rect l="0" t="0" r="r" b="b"/>
            <a:pathLst>
              <a:path w="171" h="348">
                <a:moveTo>
                  <a:pt x="107" y="0"/>
                </a:moveTo>
                <a:cubicBezTo>
                  <a:pt x="99" y="8"/>
                  <a:pt x="88" y="14"/>
                  <a:pt x="83" y="24"/>
                </a:cubicBezTo>
                <a:cubicBezTo>
                  <a:pt x="70" y="52"/>
                  <a:pt x="90" y="66"/>
                  <a:pt x="59" y="76"/>
                </a:cubicBezTo>
                <a:cubicBezTo>
                  <a:pt x="46" y="95"/>
                  <a:pt x="53" y="83"/>
                  <a:pt x="43" y="112"/>
                </a:cubicBezTo>
                <a:cubicBezTo>
                  <a:pt x="42" y="116"/>
                  <a:pt x="39" y="124"/>
                  <a:pt x="39" y="124"/>
                </a:cubicBezTo>
                <a:cubicBezTo>
                  <a:pt x="36" y="178"/>
                  <a:pt x="29" y="211"/>
                  <a:pt x="19" y="260"/>
                </a:cubicBezTo>
                <a:cubicBezTo>
                  <a:pt x="15" y="328"/>
                  <a:pt x="0" y="332"/>
                  <a:pt x="55" y="324"/>
                </a:cubicBezTo>
                <a:cubicBezTo>
                  <a:pt x="76" y="310"/>
                  <a:pt x="77" y="306"/>
                  <a:pt x="115" y="320"/>
                </a:cubicBezTo>
                <a:cubicBezTo>
                  <a:pt x="120" y="322"/>
                  <a:pt x="115" y="332"/>
                  <a:pt x="119" y="336"/>
                </a:cubicBezTo>
                <a:cubicBezTo>
                  <a:pt x="131" y="346"/>
                  <a:pt x="156" y="348"/>
                  <a:pt x="171" y="3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Freeform 18"/>
          <p:cNvSpPr>
            <a:spLocks/>
          </p:cNvSpPr>
          <p:nvPr/>
        </p:nvSpPr>
        <p:spPr bwMode="auto">
          <a:xfrm>
            <a:off x="3200400" y="4343400"/>
            <a:ext cx="400050" cy="504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0" y="28"/>
              </a:cxn>
              <a:cxn ang="0">
                <a:pos x="48" y="76"/>
              </a:cxn>
              <a:cxn ang="0">
                <a:pos x="72" y="92"/>
              </a:cxn>
              <a:cxn ang="0">
                <a:pos x="84" y="100"/>
              </a:cxn>
              <a:cxn ang="0">
                <a:pos x="140" y="160"/>
              </a:cxn>
              <a:cxn ang="0">
                <a:pos x="176" y="208"/>
              </a:cxn>
              <a:cxn ang="0">
                <a:pos x="228" y="300"/>
              </a:cxn>
              <a:cxn ang="0">
                <a:pos x="252" y="312"/>
              </a:cxn>
              <a:cxn ang="0">
                <a:pos x="240" y="288"/>
              </a:cxn>
            </a:cxnLst>
            <a:rect l="0" t="0" r="r" b="b"/>
            <a:pathLst>
              <a:path w="252" h="318">
                <a:moveTo>
                  <a:pt x="0" y="0"/>
                </a:moveTo>
                <a:cubicBezTo>
                  <a:pt x="16" y="10"/>
                  <a:pt x="34" y="10"/>
                  <a:pt x="40" y="28"/>
                </a:cubicBezTo>
                <a:cubicBezTo>
                  <a:pt x="42" y="44"/>
                  <a:pt x="37" y="65"/>
                  <a:pt x="48" y="76"/>
                </a:cubicBezTo>
                <a:cubicBezTo>
                  <a:pt x="55" y="83"/>
                  <a:pt x="64" y="87"/>
                  <a:pt x="72" y="92"/>
                </a:cubicBezTo>
                <a:cubicBezTo>
                  <a:pt x="76" y="95"/>
                  <a:pt x="84" y="100"/>
                  <a:pt x="84" y="100"/>
                </a:cubicBezTo>
                <a:cubicBezTo>
                  <a:pt x="104" y="130"/>
                  <a:pt x="99" y="146"/>
                  <a:pt x="140" y="160"/>
                </a:cubicBezTo>
                <a:cubicBezTo>
                  <a:pt x="146" y="203"/>
                  <a:pt x="139" y="196"/>
                  <a:pt x="176" y="208"/>
                </a:cubicBezTo>
                <a:cubicBezTo>
                  <a:pt x="182" y="243"/>
                  <a:pt x="198" y="280"/>
                  <a:pt x="228" y="300"/>
                </a:cubicBezTo>
                <a:cubicBezTo>
                  <a:pt x="234" y="318"/>
                  <a:pt x="228" y="312"/>
                  <a:pt x="252" y="312"/>
                </a:cubicBezTo>
                <a:lnTo>
                  <a:pt x="240" y="288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Freeform 19"/>
          <p:cNvSpPr>
            <a:spLocks/>
          </p:cNvSpPr>
          <p:nvPr/>
        </p:nvSpPr>
        <p:spPr bwMode="auto">
          <a:xfrm>
            <a:off x="3729038" y="762000"/>
            <a:ext cx="157162" cy="635000"/>
          </a:xfrm>
          <a:custGeom>
            <a:avLst/>
            <a:gdLst/>
            <a:ahLst/>
            <a:cxnLst>
              <a:cxn ang="0">
                <a:pos x="99" y="0"/>
              </a:cxn>
              <a:cxn ang="0">
                <a:pos x="87" y="32"/>
              </a:cxn>
              <a:cxn ang="0">
                <a:pos x="63" y="48"/>
              </a:cxn>
              <a:cxn ang="0">
                <a:pos x="43" y="84"/>
              </a:cxn>
              <a:cxn ang="0">
                <a:pos x="15" y="124"/>
              </a:cxn>
              <a:cxn ang="0">
                <a:pos x="31" y="276"/>
              </a:cxn>
              <a:cxn ang="0">
                <a:pos x="35" y="376"/>
              </a:cxn>
              <a:cxn ang="0">
                <a:pos x="27" y="400"/>
              </a:cxn>
              <a:cxn ang="0">
                <a:pos x="7" y="400"/>
              </a:cxn>
            </a:cxnLst>
            <a:rect l="0" t="0" r="r" b="b"/>
            <a:pathLst>
              <a:path w="99" h="400">
                <a:moveTo>
                  <a:pt x="99" y="0"/>
                </a:moveTo>
                <a:cubicBezTo>
                  <a:pt x="97" y="12"/>
                  <a:pt x="97" y="23"/>
                  <a:pt x="87" y="32"/>
                </a:cubicBezTo>
                <a:cubicBezTo>
                  <a:pt x="80" y="38"/>
                  <a:pt x="63" y="48"/>
                  <a:pt x="63" y="48"/>
                </a:cubicBezTo>
                <a:cubicBezTo>
                  <a:pt x="59" y="61"/>
                  <a:pt x="43" y="84"/>
                  <a:pt x="43" y="84"/>
                </a:cubicBezTo>
                <a:cubicBezTo>
                  <a:pt x="38" y="121"/>
                  <a:pt x="40" y="108"/>
                  <a:pt x="15" y="124"/>
                </a:cubicBezTo>
                <a:cubicBezTo>
                  <a:pt x="17" y="188"/>
                  <a:pt x="0" y="230"/>
                  <a:pt x="31" y="276"/>
                </a:cubicBezTo>
                <a:cubicBezTo>
                  <a:pt x="34" y="311"/>
                  <a:pt x="42" y="342"/>
                  <a:pt x="35" y="376"/>
                </a:cubicBezTo>
                <a:cubicBezTo>
                  <a:pt x="33" y="384"/>
                  <a:pt x="35" y="400"/>
                  <a:pt x="27" y="400"/>
                </a:cubicBezTo>
                <a:cubicBezTo>
                  <a:pt x="20" y="400"/>
                  <a:pt x="14" y="400"/>
                  <a:pt x="7" y="40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4114800" y="381000"/>
            <a:ext cx="2286000" cy="3048000"/>
            <a:chOff x="3456" y="336"/>
            <a:chExt cx="1488" cy="1440"/>
          </a:xfrm>
        </p:grpSpPr>
        <p:sp>
          <p:nvSpPr>
            <p:cNvPr id="28693" name="Freeform 21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/>
              <a:ahLst/>
              <a:cxnLst>
                <a:cxn ang="0">
                  <a:pos x="1488" y="0"/>
                </a:cxn>
                <a:cxn ang="0">
                  <a:pos x="1488" y="96"/>
                </a:cxn>
                <a:cxn ang="0">
                  <a:pos x="1440" y="144"/>
                </a:cxn>
                <a:cxn ang="0">
                  <a:pos x="1488" y="192"/>
                </a:cxn>
                <a:cxn ang="0">
                  <a:pos x="1440" y="240"/>
                </a:cxn>
                <a:cxn ang="0">
                  <a:pos x="1392" y="336"/>
                </a:cxn>
                <a:cxn ang="0">
                  <a:pos x="1344" y="336"/>
                </a:cxn>
                <a:cxn ang="0">
                  <a:pos x="1296" y="336"/>
                </a:cxn>
                <a:cxn ang="0">
                  <a:pos x="1248" y="384"/>
                </a:cxn>
                <a:cxn ang="0">
                  <a:pos x="1200" y="384"/>
                </a:cxn>
                <a:cxn ang="0">
                  <a:pos x="1152" y="384"/>
                </a:cxn>
                <a:cxn ang="0">
                  <a:pos x="1104" y="384"/>
                </a:cxn>
                <a:cxn ang="0">
                  <a:pos x="1056" y="336"/>
                </a:cxn>
                <a:cxn ang="0">
                  <a:pos x="1008" y="336"/>
                </a:cxn>
                <a:cxn ang="0">
                  <a:pos x="960" y="240"/>
                </a:cxn>
                <a:cxn ang="0">
                  <a:pos x="912" y="240"/>
                </a:cxn>
                <a:cxn ang="0">
                  <a:pos x="864" y="240"/>
                </a:cxn>
                <a:cxn ang="0">
                  <a:pos x="816" y="240"/>
                </a:cxn>
                <a:cxn ang="0">
                  <a:pos x="768" y="192"/>
                </a:cxn>
                <a:cxn ang="0">
                  <a:pos x="720" y="192"/>
                </a:cxn>
                <a:cxn ang="0">
                  <a:pos x="672" y="240"/>
                </a:cxn>
                <a:cxn ang="0">
                  <a:pos x="624" y="288"/>
                </a:cxn>
                <a:cxn ang="0">
                  <a:pos x="528" y="288"/>
                </a:cxn>
                <a:cxn ang="0">
                  <a:pos x="480" y="288"/>
                </a:cxn>
                <a:cxn ang="0">
                  <a:pos x="480" y="336"/>
                </a:cxn>
                <a:cxn ang="0">
                  <a:pos x="432" y="384"/>
                </a:cxn>
                <a:cxn ang="0">
                  <a:pos x="432" y="432"/>
                </a:cxn>
                <a:cxn ang="0">
                  <a:pos x="480" y="480"/>
                </a:cxn>
                <a:cxn ang="0">
                  <a:pos x="528" y="528"/>
                </a:cxn>
                <a:cxn ang="0">
                  <a:pos x="576" y="528"/>
                </a:cxn>
                <a:cxn ang="0">
                  <a:pos x="576" y="576"/>
                </a:cxn>
                <a:cxn ang="0">
                  <a:pos x="528" y="624"/>
                </a:cxn>
                <a:cxn ang="0">
                  <a:pos x="480" y="624"/>
                </a:cxn>
                <a:cxn ang="0">
                  <a:pos x="480" y="672"/>
                </a:cxn>
                <a:cxn ang="0">
                  <a:pos x="480" y="720"/>
                </a:cxn>
                <a:cxn ang="0">
                  <a:pos x="432" y="768"/>
                </a:cxn>
                <a:cxn ang="0">
                  <a:pos x="384" y="720"/>
                </a:cxn>
                <a:cxn ang="0">
                  <a:pos x="336" y="720"/>
                </a:cxn>
                <a:cxn ang="0">
                  <a:pos x="288" y="768"/>
                </a:cxn>
                <a:cxn ang="0">
                  <a:pos x="336" y="816"/>
                </a:cxn>
                <a:cxn ang="0">
                  <a:pos x="288" y="816"/>
                </a:cxn>
                <a:cxn ang="0">
                  <a:pos x="240" y="864"/>
                </a:cxn>
                <a:cxn ang="0">
                  <a:pos x="192" y="864"/>
                </a:cxn>
                <a:cxn ang="0">
                  <a:pos x="144" y="912"/>
                </a:cxn>
                <a:cxn ang="0">
                  <a:pos x="48" y="912"/>
                </a:cxn>
                <a:cxn ang="0">
                  <a:pos x="48" y="960"/>
                </a:cxn>
                <a:cxn ang="0">
                  <a:pos x="48" y="1008"/>
                </a:cxn>
                <a:cxn ang="0">
                  <a:pos x="96" y="1056"/>
                </a:cxn>
                <a:cxn ang="0">
                  <a:pos x="96" y="1104"/>
                </a:cxn>
                <a:cxn ang="0">
                  <a:pos x="48" y="1152"/>
                </a:cxn>
                <a:cxn ang="0">
                  <a:pos x="0" y="1248"/>
                </a:cxn>
                <a:cxn ang="0">
                  <a:pos x="0" y="1344"/>
                </a:cxn>
                <a:cxn ang="0">
                  <a:pos x="48" y="1440"/>
                </a:cxn>
              </a:cxnLst>
              <a:rect l="0" t="0" r="r" b="b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816" y="0"/>
                </a:cxn>
                <a:cxn ang="0">
                  <a:pos x="768" y="48"/>
                </a:cxn>
                <a:cxn ang="0">
                  <a:pos x="720" y="48"/>
                </a:cxn>
                <a:cxn ang="0">
                  <a:pos x="672" y="48"/>
                </a:cxn>
                <a:cxn ang="0">
                  <a:pos x="672" y="96"/>
                </a:cxn>
                <a:cxn ang="0">
                  <a:pos x="720" y="192"/>
                </a:cxn>
                <a:cxn ang="0">
                  <a:pos x="720" y="288"/>
                </a:cxn>
                <a:cxn ang="0">
                  <a:pos x="720" y="336"/>
                </a:cxn>
                <a:cxn ang="0">
                  <a:pos x="672" y="336"/>
                </a:cxn>
                <a:cxn ang="0">
                  <a:pos x="576" y="336"/>
                </a:cxn>
                <a:cxn ang="0">
                  <a:pos x="528" y="384"/>
                </a:cxn>
                <a:cxn ang="0">
                  <a:pos x="432" y="336"/>
                </a:cxn>
                <a:cxn ang="0">
                  <a:pos x="432" y="288"/>
                </a:cxn>
                <a:cxn ang="0">
                  <a:pos x="384" y="240"/>
                </a:cxn>
                <a:cxn ang="0">
                  <a:pos x="336" y="336"/>
                </a:cxn>
                <a:cxn ang="0">
                  <a:pos x="288" y="384"/>
                </a:cxn>
                <a:cxn ang="0">
                  <a:pos x="288" y="432"/>
                </a:cxn>
                <a:cxn ang="0">
                  <a:pos x="240" y="432"/>
                </a:cxn>
                <a:cxn ang="0">
                  <a:pos x="192" y="336"/>
                </a:cxn>
                <a:cxn ang="0">
                  <a:pos x="192" y="288"/>
                </a:cxn>
                <a:cxn ang="0">
                  <a:pos x="144" y="288"/>
                </a:cxn>
                <a:cxn ang="0">
                  <a:pos x="144" y="336"/>
                </a:cxn>
                <a:cxn ang="0">
                  <a:pos x="96" y="384"/>
                </a:cxn>
                <a:cxn ang="0">
                  <a:pos x="96" y="432"/>
                </a:cxn>
                <a:cxn ang="0">
                  <a:pos x="48" y="432"/>
                </a:cxn>
                <a:cxn ang="0">
                  <a:pos x="0" y="384"/>
                </a:cxn>
              </a:cxnLst>
              <a:rect l="0" t="0" r="r" b="b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95" name="Freeform 23"/>
          <p:cNvSpPr>
            <a:spLocks/>
          </p:cNvSpPr>
          <p:nvPr/>
        </p:nvSpPr>
        <p:spPr bwMode="auto">
          <a:xfrm>
            <a:off x="2108200" y="3898900"/>
            <a:ext cx="19050" cy="107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68"/>
              </a:cxn>
            </a:cxnLst>
            <a:rect l="0" t="0" r="r" b="b"/>
            <a:pathLst>
              <a:path w="12" h="68">
                <a:moveTo>
                  <a:pt x="0" y="0"/>
                </a:moveTo>
                <a:cubicBezTo>
                  <a:pt x="9" y="26"/>
                  <a:pt x="12" y="40"/>
                  <a:pt x="12" y="6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4040188" y="406400"/>
            <a:ext cx="965200" cy="1879600"/>
          </a:xfrm>
          <a:custGeom>
            <a:avLst/>
            <a:gdLst/>
            <a:ahLst/>
            <a:cxnLst>
              <a:cxn ang="0">
                <a:pos x="143" y="1184"/>
              </a:cxn>
              <a:cxn ang="0">
                <a:pos x="183" y="1132"/>
              </a:cxn>
              <a:cxn ang="0">
                <a:pos x="179" y="1060"/>
              </a:cxn>
              <a:cxn ang="0">
                <a:pos x="167" y="1052"/>
              </a:cxn>
              <a:cxn ang="0">
                <a:pos x="123" y="972"/>
              </a:cxn>
              <a:cxn ang="0">
                <a:pos x="55" y="976"/>
              </a:cxn>
              <a:cxn ang="0">
                <a:pos x="31" y="956"/>
              </a:cxn>
              <a:cxn ang="0">
                <a:pos x="19" y="932"/>
              </a:cxn>
              <a:cxn ang="0">
                <a:pos x="7" y="892"/>
              </a:cxn>
              <a:cxn ang="0">
                <a:pos x="23" y="784"/>
              </a:cxn>
              <a:cxn ang="0">
                <a:pos x="35" y="716"/>
              </a:cxn>
              <a:cxn ang="0">
                <a:pos x="63" y="680"/>
              </a:cxn>
              <a:cxn ang="0">
                <a:pos x="67" y="644"/>
              </a:cxn>
              <a:cxn ang="0">
                <a:pos x="83" y="620"/>
              </a:cxn>
              <a:cxn ang="0">
                <a:pos x="51" y="596"/>
              </a:cxn>
              <a:cxn ang="0">
                <a:pos x="107" y="256"/>
              </a:cxn>
              <a:cxn ang="0">
                <a:pos x="143" y="220"/>
              </a:cxn>
              <a:cxn ang="0">
                <a:pos x="163" y="192"/>
              </a:cxn>
              <a:cxn ang="0">
                <a:pos x="195" y="264"/>
              </a:cxn>
              <a:cxn ang="0">
                <a:pos x="235" y="304"/>
              </a:cxn>
              <a:cxn ang="0">
                <a:pos x="247" y="312"/>
              </a:cxn>
              <a:cxn ang="0">
                <a:pos x="271" y="344"/>
              </a:cxn>
              <a:cxn ang="0">
                <a:pos x="299" y="384"/>
              </a:cxn>
              <a:cxn ang="0">
                <a:pos x="387" y="368"/>
              </a:cxn>
              <a:cxn ang="0">
                <a:pos x="407" y="336"/>
              </a:cxn>
              <a:cxn ang="0">
                <a:pos x="435" y="308"/>
              </a:cxn>
              <a:cxn ang="0">
                <a:pos x="499" y="268"/>
              </a:cxn>
              <a:cxn ang="0">
                <a:pos x="559" y="248"/>
              </a:cxn>
              <a:cxn ang="0">
                <a:pos x="579" y="0"/>
              </a:cxn>
            </a:cxnLst>
            <a:rect l="0" t="0" r="r" b="b"/>
            <a:pathLst>
              <a:path w="608" h="1184">
                <a:moveTo>
                  <a:pt x="143" y="1184"/>
                </a:moveTo>
                <a:cubicBezTo>
                  <a:pt x="165" y="1166"/>
                  <a:pt x="168" y="1154"/>
                  <a:pt x="183" y="1132"/>
                </a:cubicBezTo>
                <a:cubicBezTo>
                  <a:pt x="182" y="1108"/>
                  <a:pt x="184" y="1084"/>
                  <a:pt x="179" y="1060"/>
                </a:cubicBezTo>
                <a:cubicBezTo>
                  <a:pt x="178" y="1055"/>
                  <a:pt x="170" y="1056"/>
                  <a:pt x="167" y="1052"/>
                </a:cubicBezTo>
                <a:cubicBezTo>
                  <a:pt x="152" y="1027"/>
                  <a:pt x="148" y="989"/>
                  <a:pt x="123" y="972"/>
                </a:cubicBezTo>
                <a:cubicBezTo>
                  <a:pt x="105" y="974"/>
                  <a:pt x="74" y="982"/>
                  <a:pt x="55" y="976"/>
                </a:cubicBezTo>
                <a:cubicBezTo>
                  <a:pt x="48" y="969"/>
                  <a:pt x="38" y="964"/>
                  <a:pt x="31" y="956"/>
                </a:cubicBezTo>
                <a:cubicBezTo>
                  <a:pt x="25" y="949"/>
                  <a:pt x="24" y="939"/>
                  <a:pt x="19" y="932"/>
                </a:cubicBezTo>
                <a:cubicBezTo>
                  <a:pt x="16" y="918"/>
                  <a:pt x="7" y="892"/>
                  <a:pt x="7" y="892"/>
                </a:cubicBezTo>
                <a:cubicBezTo>
                  <a:pt x="9" y="840"/>
                  <a:pt x="0" y="819"/>
                  <a:pt x="23" y="784"/>
                </a:cubicBezTo>
                <a:cubicBezTo>
                  <a:pt x="25" y="764"/>
                  <a:pt x="29" y="735"/>
                  <a:pt x="35" y="716"/>
                </a:cubicBezTo>
                <a:cubicBezTo>
                  <a:pt x="39" y="703"/>
                  <a:pt x="55" y="692"/>
                  <a:pt x="63" y="680"/>
                </a:cubicBezTo>
                <a:cubicBezTo>
                  <a:pt x="64" y="668"/>
                  <a:pt x="63" y="655"/>
                  <a:pt x="67" y="644"/>
                </a:cubicBezTo>
                <a:cubicBezTo>
                  <a:pt x="70" y="635"/>
                  <a:pt x="83" y="620"/>
                  <a:pt x="83" y="620"/>
                </a:cubicBezTo>
                <a:cubicBezTo>
                  <a:pt x="69" y="611"/>
                  <a:pt x="61" y="610"/>
                  <a:pt x="51" y="596"/>
                </a:cubicBezTo>
                <a:cubicBezTo>
                  <a:pt x="113" y="503"/>
                  <a:pt x="2" y="326"/>
                  <a:pt x="107" y="256"/>
                </a:cubicBezTo>
                <a:cubicBezTo>
                  <a:pt x="113" y="239"/>
                  <a:pt x="127" y="224"/>
                  <a:pt x="143" y="220"/>
                </a:cubicBezTo>
                <a:cubicBezTo>
                  <a:pt x="152" y="192"/>
                  <a:pt x="143" y="199"/>
                  <a:pt x="163" y="192"/>
                </a:cubicBezTo>
                <a:cubicBezTo>
                  <a:pt x="171" y="217"/>
                  <a:pt x="181" y="242"/>
                  <a:pt x="195" y="264"/>
                </a:cubicBezTo>
                <a:cubicBezTo>
                  <a:pt x="201" y="292"/>
                  <a:pt x="210" y="287"/>
                  <a:pt x="235" y="304"/>
                </a:cubicBezTo>
                <a:cubicBezTo>
                  <a:pt x="239" y="307"/>
                  <a:pt x="247" y="312"/>
                  <a:pt x="247" y="312"/>
                </a:cubicBezTo>
                <a:cubicBezTo>
                  <a:pt x="256" y="326"/>
                  <a:pt x="257" y="334"/>
                  <a:pt x="271" y="344"/>
                </a:cubicBezTo>
                <a:cubicBezTo>
                  <a:pt x="278" y="364"/>
                  <a:pt x="278" y="377"/>
                  <a:pt x="299" y="384"/>
                </a:cubicBezTo>
                <a:cubicBezTo>
                  <a:pt x="342" y="381"/>
                  <a:pt x="357" y="388"/>
                  <a:pt x="387" y="368"/>
                </a:cubicBezTo>
                <a:cubicBezTo>
                  <a:pt x="397" y="339"/>
                  <a:pt x="388" y="349"/>
                  <a:pt x="407" y="336"/>
                </a:cubicBezTo>
                <a:cubicBezTo>
                  <a:pt x="411" y="323"/>
                  <a:pt x="435" y="308"/>
                  <a:pt x="435" y="308"/>
                </a:cubicBezTo>
                <a:cubicBezTo>
                  <a:pt x="448" y="270"/>
                  <a:pt x="459" y="272"/>
                  <a:pt x="499" y="268"/>
                </a:cubicBezTo>
                <a:cubicBezTo>
                  <a:pt x="518" y="256"/>
                  <a:pt x="537" y="252"/>
                  <a:pt x="559" y="248"/>
                </a:cubicBezTo>
                <a:cubicBezTo>
                  <a:pt x="608" y="175"/>
                  <a:pt x="579" y="95"/>
                  <a:pt x="579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3581400" y="1828800"/>
            <a:ext cx="57785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36"/>
              </a:cxn>
              <a:cxn ang="0">
                <a:pos x="72" y="128"/>
              </a:cxn>
              <a:cxn ang="0">
                <a:pos x="96" y="172"/>
              </a:cxn>
              <a:cxn ang="0">
                <a:pos x="124" y="144"/>
              </a:cxn>
              <a:cxn ang="0">
                <a:pos x="136" y="152"/>
              </a:cxn>
              <a:cxn ang="0">
                <a:pos x="144" y="176"/>
              </a:cxn>
              <a:cxn ang="0">
                <a:pos x="180" y="268"/>
              </a:cxn>
              <a:cxn ang="0">
                <a:pos x="204" y="264"/>
              </a:cxn>
              <a:cxn ang="0">
                <a:pos x="228" y="300"/>
              </a:cxn>
              <a:cxn ang="0">
                <a:pos x="252" y="368"/>
              </a:cxn>
              <a:cxn ang="0">
                <a:pos x="260" y="408"/>
              </a:cxn>
              <a:cxn ang="0">
                <a:pos x="276" y="432"/>
              </a:cxn>
              <a:cxn ang="0">
                <a:pos x="296" y="488"/>
              </a:cxn>
              <a:cxn ang="0">
                <a:pos x="304" y="500"/>
              </a:cxn>
              <a:cxn ang="0">
                <a:pos x="316" y="508"/>
              </a:cxn>
              <a:cxn ang="0">
                <a:pos x="288" y="528"/>
              </a:cxn>
              <a:cxn ang="0">
                <a:pos x="296" y="548"/>
              </a:cxn>
              <a:cxn ang="0">
                <a:pos x="332" y="576"/>
              </a:cxn>
              <a:cxn ang="0">
                <a:pos x="364" y="604"/>
              </a:cxn>
              <a:cxn ang="0">
                <a:pos x="336" y="624"/>
              </a:cxn>
            </a:cxnLst>
            <a:rect l="0" t="0" r="r" b="b"/>
            <a:pathLst>
              <a:path w="364" h="624">
                <a:moveTo>
                  <a:pt x="0" y="0"/>
                </a:moveTo>
                <a:cubicBezTo>
                  <a:pt x="18" y="6"/>
                  <a:pt x="19" y="25"/>
                  <a:pt x="36" y="36"/>
                </a:cubicBezTo>
                <a:cubicBezTo>
                  <a:pt x="55" y="65"/>
                  <a:pt x="41" y="107"/>
                  <a:pt x="72" y="128"/>
                </a:cubicBezTo>
                <a:cubicBezTo>
                  <a:pt x="78" y="145"/>
                  <a:pt x="78" y="166"/>
                  <a:pt x="96" y="172"/>
                </a:cubicBezTo>
                <a:cubicBezTo>
                  <a:pt x="100" y="159"/>
                  <a:pt x="124" y="144"/>
                  <a:pt x="124" y="144"/>
                </a:cubicBezTo>
                <a:cubicBezTo>
                  <a:pt x="128" y="147"/>
                  <a:pt x="133" y="148"/>
                  <a:pt x="136" y="152"/>
                </a:cubicBezTo>
                <a:cubicBezTo>
                  <a:pt x="140" y="159"/>
                  <a:pt x="144" y="176"/>
                  <a:pt x="144" y="176"/>
                </a:cubicBezTo>
                <a:cubicBezTo>
                  <a:pt x="146" y="204"/>
                  <a:pt x="146" y="257"/>
                  <a:pt x="180" y="268"/>
                </a:cubicBezTo>
                <a:cubicBezTo>
                  <a:pt x="205" y="260"/>
                  <a:pt x="188" y="240"/>
                  <a:pt x="204" y="264"/>
                </a:cubicBezTo>
                <a:cubicBezTo>
                  <a:pt x="209" y="283"/>
                  <a:pt x="212" y="289"/>
                  <a:pt x="228" y="300"/>
                </a:cubicBezTo>
                <a:cubicBezTo>
                  <a:pt x="231" y="325"/>
                  <a:pt x="229" y="353"/>
                  <a:pt x="252" y="368"/>
                </a:cubicBezTo>
                <a:cubicBezTo>
                  <a:pt x="256" y="381"/>
                  <a:pt x="255" y="395"/>
                  <a:pt x="260" y="408"/>
                </a:cubicBezTo>
                <a:cubicBezTo>
                  <a:pt x="263" y="417"/>
                  <a:pt x="276" y="432"/>
                  <a:pt x="276" y="432"/>
                </a:cubicBezTo>
                <a:cubicBezTo>
                  <a:pt x="279" y="457"/>
                  <a:pt x="272" y="480"/>
                  <a:pt x="296" y="488"/>
                </a:cubicBezTo>
                <a:cubicBezTo>
                  <a:pt x="299" y="492"/>
                  <a:pt x="301" y="497"/>
                  <a:pt x="304" y="500"/>
                </a:cubicBezTo>
                <a:cubicBezTo>
                  <a:pt x="307" y="503"/>
                  <a:pt x="314" y="504"/>
                  <a:pt x="316" y="508"/>
                </a:cubicBezTo>
                <a:cubicBezTo>
                  <a:pt x="320" y="519"/>
                  <a:pt x="288" y="528"/>
                  <a:pt x="288" y="528"/>
                </a:cubicBezTo>
                <a:cubicBezTo>
                  <a:pt x="281" y="549"/>
                  <a:pt x="282" y="532"/>
                  <a:pt x="296" y="548"/>
                </a:cubicBezTo>
                <a:cubicBezTo>
                  <a:pt x="323" y="579"/>
                  <a:pt x="297" y="569"/>
                  <a:pt x="332" y="576"/>
                </a:cubicBezTo>
                <a:cubicBezTo>
                  <a:pt x="339" y="596"/>
                  <a:pt x="351" y="591"/>
                  <a:pt x="364" y="604"/>
                </a:cubicBezTo>
                <a:lnTo>
                  <a:pt x="336" y="624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Freeform 26"/>
          <p:cNvSpPr>
            <a:spLocks/>
          </p:cNvSpPr>
          <p:nvPr/>
        </p:nvSpPr>
        <p:spPr bwMode="auto">
          <a:xfrm>
            <a:off x="2743200" y="1219200"/>
            <a:ext cx="1270000" cy="210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" y="28"/>
              </a:cxn>
              <a:cxn ang="0">
                <a:pos x="48" y="52"/>
              </a:cxn>
              <a:cxn ang="0">
                <a:pos x="84" y="140"/>
              </a:cxn>
              <a:cxn ang="0">
                <a:pos x="128" y="156"/>
              </a:cxn>
              <a:cxn ang="0">
                <a:pos x="176" y="212"/>
              </a:cxn>
              <a:cxn ang="0">
                <a:pos x="200" y="216"/>
              </a:cxn>
              <a:cxn ang="0">
                <a:pos x="248" y="300"/>
              </a:cxn>
              <a:cxn ang="0">
                <a:pos x="292" y="340"/>
              </a:cxn>
              <a:cxn ang="0">
                <a:pos x="344" y="404"/>
              </a:cxn>
              <a:cxn ang="0">
                <a:pos x="356" y="428"/>
              </a:cxn>
              <a:cxn ang="0">
                <a:pos x="396" y="440"/>
              </a:cxn>
              <a:cxn ang="0">
                <a:pos x="432" y="496"/>
              </a:cxn>
              <a:cxn ang="0">
                <a:pos x="444" y="548"/>
              </a:cxn>
              <a:cxn ang="0">
                <a:pos x="460" y="552"/>
              </a:cxn>
              <a:cxn ang="0">
                <a:pos x="476" y="612"/>
              </a:cxn>
              <a:cxn ang="0">
                <a:pos x="516" y="784"/>
              </a:cxn>
              <a:cxn ang="0">
                <a:pos x="540" y="876"/>
              </a:cxn>
              <a:cxn ang="0">
                <a:pos x="576" y="900"/>
              </a:cxn>
              <a:cxn ang="0">
                <a:pos x="588" y="908"/>
              </a:cxn>
              <a:cxn ang="0">
                <a:pos x="604" y="944"/>
              </a:cxn>
              <a:cxn ang="0">
                <a:pos x="612" y="1108"/>
              </a:cxn>
              <a:cxn ang="0">
                <a:pos x="648" y="1116"/>
              </a:cxn>
              <a:cxn ang="0">
                <a:pos x="652" y="1128"/>
              </a:cxn>
              <a:cxn ang="0">
                <a:pos x="656" y="1176"/>
              </a:cxn>
              <a:cxn ang="0">
                <a:pos x="700" y="1192"/>
              </a:cxn>
              <a:cxn ang="0">
                <a:pos x="736" y="1328"/>
              </a:cxn>
              <a:cxn ang="0">
                <a:pos x="756" y="1324"/>
              </a:cxn>
              <a:cxn ang="0">
                <a:pos x="780" y="1280"/>
              </a:cxn>
              <a:cxn ang="0">
                <a:pos x="800" y="1292"/>
              </a:cxn>
            </a:cxnLst>
            <a:rect l="0" t="0" r="r" b="b"/>
            <a:pathLst>
              <a:path w="800" h="1328">
                <a:moveTo>
                  <a:pt x="0" y="0"/>
                </a:moveTo>
                <a:cubicBezTo>
                  <a:pt x="10" y="10"/>
                  <a:pt x="23" y="17"/>
                  <a:pt x="32" y="28"/>
                </a:cubicBezTo>
                <a:cubicBezTo>
                  <a:pt x="38" y="35"/>
                  <a:pt x="48" y="52"/>
                  <a:pt x="48" y="52"/>
                </a:cubicBezTo>
                <a:cubicBezTo>
                  <a:pt x="52" y="73"/>
                  <a:pt x="59" y="131"/>
                  <a:pt x="84" y="140"/>
                </a:cubicBezTo>
                <a:cubicBezTo>
                  <a:pt x="102" y="147"/>
                  <a:pt x="112" y="145"/>
                  <a:pt x="128" y="156"/>
                </a:cubicBezTo>
                <a:cubicBezTo>
                  <a:pt x="153" y="193"/>
                  <a:pt x="130" y="203"/>
                  <a:pt x="176" y="212"/>
                </a:cubicBezTo>
                <a:cubicBezTo>
                  <a:pt x="184" y="214"/>
                  <a:pt x="192" y="215"/>
                  <a:pt x="200" y="216"/>
                </a:cubicBezTo>
                <a:cubicBezTo>
                  <a:pt x="205" y="243"/>
                  <a:pt x="219" y="290"/>
                  <a:pt x="248" y="300"/>
                </a:cubicBezTo>
                <a:cubicBezTo>
                  <a:pt x="261" y="320"/>
                  <a:pt x="276" y="316"/>
                  <a:pt x="292" y="340"/>
                </a:cubicBezTo>
                <a:cubicBezTo>
                  <a:pt x="314" y="373"/>
                  <a:pt x="308" y="386"/>
                  <a:pt x="344" y="404"/>
                </a:cubicBezTo>
                <a:cubicBezTo>
                  <a:pt x="349" y="411"/>
                  <a:pt x="349" y="422"/>
                  <a:pt x="356" y="428"/>
                </a:cubicBezTo>
                <a:cubicBezTo>
                  <a:pt x="367" y="437"/>
                  <a:pt x="396" y="440"/>
                  <a:pt x="396" y="440"/>
                </a:cubicBezTo>
                <a:cubicBezTo>
                  <a:pt x="416" y="469"/>
                  <a:pt x="393" y="483"/>
                  <a:pt x="432" y="496"/>
                </a:cubicBezTo>
                <a:cubicBezTo>
                  <a:pt x="438" y="513"/>
                  <a:pt x="435" y="533"/>
                  <a:pt x="444" y="548"/>
                </a:cubicBezTo>
                <a:cubicBezTo>
                  <a:pt x="447" y="553"/>
                  <a:pt x="455" y="551"/>
                  <a:pt x="460" y="552"/>
                </a:cubicBezTo>
                <a:cubicBezTo>
                  <a:pt x="467" y="573"/>
                  <a:pt x="464" y="593"/>
                  <a:pt x="476" y="612"/>
                </a:cubicBezTo>
                <a:cubicBezTo>
                  <a:pt x="476" y="624"/>
                  <a:pt x="467" y="772"/>
                  <a:pt x="516" y="784"/>
                </a:cubicBezTo>
                <a:cubicBezTo>
                  <a:pt x="526" y="814"/>
                  <a:pt x="530" y="845"/>
                  <a:pt x="540" y="876"/>
                </a:cubicBezTo>
                <a:cubicBezTo>
                  <a:pt x="540" y="876"/>
                  <a:pt x="570" y="896"/>
                  <a:pt x="576" y="900"/>
                </a:cubicBezTo>
                <a:cubicBezTo>
                  <a:pt x="580" y="903"/>
                  <a:pt x="588" y="908"/>
                  <a:pt x="588" y="908"/>
                </a:cubicBezTo>
                <a:cubicBezTo>
                  <a:pt x="595" y="919"/>
                  <a:pt x="604" y="944"/>
                  <a:pt x="604" y="944"/>
                </a:cubicBezTo>
                <a:cubicBezTo>
                  <a:pt x="606" y="999"/>
                  <a:pt x="588" y="1059"/>
                  <a:pt x="612" y="1108"/>
                </a:cubicBezTo>
                <a:cubicBezTo>
                  <a:pt x="617" y="1119"/>
                  <a:pt x="636" y="1114"/>
                  <a:pt x="648" y="1116"/>
                </a:cubicBezTo>
                <a:cubicBezTo>
                  <a:pt x="649" y="1120"/>
                  <a:pt x="651" y="1124"/>
                  <a:pt x="652" y="1128"/>
                </a:cubicBezTo>
                <a:cubicBezTo>
                  <a:pt x="654" y="1144"/>
                  <a:pt x="652" y="1161"/>
                  <a:pt x="656" y="1176"/>
                </a:cubicBezTo>
                <a:cubicBezTo>
                  <a:pt x="659" y="1188"/>
                  <a:pt x="690" y="1189"/>
                  <a:pt x="700" y="1192"/>
                </a:cubicBezTo>
                <a:cubicBezTo>
                  <a:pt x="713" y="1231"/>
                  <a:pt x="692" y="1313"/>
                  <a:pt x="736" y="1328"/>
                </a:cubicBezTo>
                <a:cubicBezTo>
                  <a:pt x="743" y="1327"/>
                  <a:pt x="750" y="1328"/>
                  <a:pt x="756" y="1324"/>
                </a:cubicBezTo>
                <a:cubicBezTo>
                  <a:pt x="770" y="1314"/>
                  <a:pt x="752" y="1289"/>
                  <a:pt x="780" y="1280"/>
                </a:cubicBezTo>
                <a:cubicBezTo>
                  <a:pt x="796" y="1285"/>
                  <a:pt x="789" y="1281"/>
                  <a:pt x="800" y="1292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Freeform 27"/>
          <p:cNvSpPr>
            <a:spLocks/>
          </p:cNvSpPr>
          <p:nvPr/>
        </p:nvSpPr>
        <p:spPr bwMode="auto">
          <a:xfrm>
            <a:off x="3505200" y="2133600"/>
            <a:ext cx="463550" cy="406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44"/>
              </a:cxn>
              <a:cxn ang="0">
                <a:pos x="48" y="56"/>
              </a:cxn>
              <a:cxn ang="0">
                <a:pos x="72" y="64"/>
              </a:cxn>
              <a:cxn ang="0">
                <a:pos x="80" y="108"/>
              </a:cxn>
              <a:cxn ang="0">
                <a:pos x="104" y="156"/>
              </a:cxn>
              <a:cxn ang="0">
                <a:pos x="128" y="168"/>
              </a:cxn>
              <a:cxn ang="0">
                <a:pos x="152" y="184"/>
              </a:cxn>
              <a:cxn ang="0">
                <a:pos x="180" y="208"/>
              </a:cxn>
              <a:cxn ang="0">
                <a:pos x="200" y="224"/>
              </a:cxn>
              <a:cxn ang="0">
                <a:pos x="232" y="256"/>
              </a:cxn>
              <a:cxn ang="0">
                <a:pos x="244" y="252"/>
              </a:cxn>
              <a:cxn ang="0">
                <a:pos x="252" y="240"/>
              </a:cxn>
              <a:cxn ang="0">
                <a:pos x="292" y="236"/>
              </a:cxn>
            </a:cxnLst>
            <a:rect l="0" t="0" r="r" b="b"/>
            <a:pathLst>
              <a:path w="292" h="256">
                <a:moveTo>
                  <a:pt x="0" y="0"/>
                </a:moveTo>
                <a:cubicBezTo>
                  <a:pt x="4" y="20"/>
                  <a:pt x="16" y="37"/>
                  <a:pt x="36" y="44"/>
                </a:cubicBezTo>
                <a:cubicBezTo>
                  <a:pt x="40" y="48"/>
                  <a:pt x="43" y="53"/>
                  <a:pt x="48" y="56"/>
                </a:cubicBezTo>
                <a:cubicBezTo>
                  <a:pt x="55" y="60"/>
                  <a:pt x="72" y="64"/>
                  <a:pt x="72" y="64"/>
                </a:cubicBezTo>
                <a:cubicBezTo>
                  <a:pt x="72" y="67"/>
                  <a:pt x="76" y="100"/>
                  <a:pt x="80" y="108"/>
                </a:cubicBezTo>
                <a:cubicBezTo>
                  <a:pt x="111" y="170"/>
                  <a:pt x="84" y="96"/>
                  <a:pt x="104" y="156"/>
                </a:cubicBezTo>
                <a:cubicBezTo>
                  <a:pt x="106" y="163"/>
                  <a:pt x="123" y="165"/>
                  <a:pt x="128" y="168"/>
                </a:cubicBezTo>
                <a:cubicBezTo>
                  <a:pt x="136" y="173"/>
                  <a:pt x="152" y="184"/>
                  <a:pt x="152" y="184"/>
                </a:cubicBezTo>
                <a:cubicBezTo>
                  <a:pt x="157" y="200"/>
                  <a:pt x="166" y="199"/>
                  <a:pt x="180" y="208"/>
                </a:cubicBezTo>
                <a:cubicBezTo>
                  <a:pt x="203" y="242"/>
                  <a:pt x="172" y="202"/>
                  <a:pt x="200" y="224"/>
                </a:cubicBezTo>
                <a:cubicBezTo>
                  <a:pt x="212" y="233"/>
                  <a:pt x="218" y="247"/>
                  <a:pt x="232" y="256"/>
                </a:cubicBezTo>
                <a:cubicBezTo>
                  <a:pt x="236" y="255"/>
                  <a:pt x="241" y="255"/>
                  <a:pt x="244" y="252"/>
                </a:cubicBezTo>
                <a:cubicBezTo>
                  <a:pt x="248" y="249"/>
                  <a:pt x="248" y="242"/>
                  <a:pt x="252" y="240"/>
                </a:cubicBezTo>
                <a:cubicBezTo>
                  <a:pt x="262" y="235"/>
                  <a:pt x="280" y="236"/>
                  <a:pt x="292" y="236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Freeform 28"/>
          <p:cNvSpPr>
            <a:spLocks/>
          </p:cNvSpPr>
          <p:nvPr/>
        </p:nvSpPr>
        <p:spPr bwMode="auto">
          <a:xfrm>
            <a:off x="3683000" y="2514600"/>
            <a:ext cx="203200" cy="311150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108" y="20"/>
              </a:cxn>
              <a:cxn ang="0">
                <a:pos x="80" y="84"/>
              </a:cxn>
              <a:cxn ang="0">
                <a:pos x="48" y="176"/>
              </a:cxn>
              <a:cxn ang="0">
                <a:pos x="0" y="196"/>
              </a:cxn>
            </a:cxnLst>
            <a:rect l="0" t="0" r="r" b="b"/>
            <a:pathLst>
              <a:path w="128" h="196">
                <a:moveTo>
                  <a:pt x="128" y="0"/>
                </a:moveTo>
                <a:cubicBezTo>
                  <a:pt x="121" y="7"/>
                  <a:pt x="112" y="11"/>
                  <a:pt x="108" y="20"/>
                </a:cubicBezTo>
                <a:cubicBezTo>
                  <a:pt x="94" y="50"/>
                  <a:pt x="110" y="64"/>
                  <a:pt x="80" y="84"/>
                </a:cubicBezTo>
                <a:cubicBezTo>
                  <a:pt x="77" y="117"/>
                  <a:pt x="78" y="156"/>
                  <a:pt x="48" y="176"/>
                </a:cubicBezTo>
                <a:cubicBezTo>
                  <a:pt x="36" y="195"/>
                  <a:pt x="21" y="196"/>
                  <a:pt x="0" y="196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Freeform 29"/>
          <p:cNvSpPr>
            <a:spLocks/>
          </p:cNvSpPr>
          <p:nvPr/>
        </p:nvSpPr>
        <p:spPr bwMode="auto">
          <a:xfrm>
            <a:off x="2654300" y="1612900"/>
            <a:ext cx="1231900" cy="1682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76"/>
              </a:cxn>
              <a:cxn ang="0">
                <a:pos x="64" y="92"/>
              </a:cxn>
              <a:cxn ang="0">
                <a:pos x="100" y="128"/>
              </a:cxn>
              <a:cxn ang="0">
                <a:pos x="124" y="160"/>
              </a:cxn>
              <a:cxn ang="0">
                <a:pos x="148" y="196"/>
              </a:cxn>
              <a:cxn ang="0">
                <a:pos x="172" y="232"/>
              </a:cxn>
              <a:cxn ang="0">
                <a:pos x="184" y="256"/>
              </a:cxn>
              <a:cxn ang="0">
                <a:pos x="196" y="308"/>
              </a:cxn>
              <a:cxn ang="0">
                <a:pos x="200" y="480"/>
              </a:cxn>
              <a:cxn ang="0">
                <a:pos x="216" y="516"/>
              </a:cxn>
              <a:cxn ang="0">
                <a:pos x="244" y="604"/>
              </a:cxn>
              <a:cxn ang="0">
                <a:pos x="272" y="636"/>
              </a:cxn>
              <a:cxn ang="0">
                <a:pos x="292" y="668"/>
              </a:cxn>
              <a:cxn ang="0">
                <a:pos x="328" y="704"/>
              </a:cxn>
              <a:cxn ang="0">
                <a:pos x="376" y="736"/>
              </a:cxn>
              <a:cxn ang="0">
                <a:pos x="452" y="792"/>
              </a:cxn>
              <a:cxn ang="0">
                <a:pos x="484" y="832"/>
              </a:cxn>
              <a:cxn ang="0">
                <a:pos x="564" y="848"/>
              </a:cxn>
              <a:cxn ang="0">
                <a:pos x="588" y="884"/>
              </a:cxn>
              <a:cxn ang="0">
                <a:pos x="592" y="900"/>
              </a:cxn>
              <a:cxn ang="0">
                <a:pos x="616" y="916"/>
              </a:cxn>
              <a:cxn ang="0">
                <a:pos x="652" y="952"/>
              </a:cxn>
              <a:cxn ang="0">
                <a:pos x="716" y="1004"/>
              </a:cxn>
              <a:cxn ang="0">
                <a:pos x="720" y="1052"/>
              </a:cxn>
              <a:cxn ang="0">
                <a:pos x="744" y="1060"/>
              </a:cxn>
              <a:cxn ang="0">
                <a:pos x="752" y="1036"/>
              </a:cxn>
              <a:cxn ang="0">
                <a:pos x="776" y="1048"/>
              </a:cxn>
            </a:cxnLst>
            <a:rect l="0" t="0" r="r" b="b"/>
            <a:pathLst>
              <a:path w="776" h="1060">
                <a:moveTo>
                  <a:pt x="0" y="0"/>
                </a:moveTo>
                <a:cubicBezTo>
                  <a:pt x="2" y="17"/>
                  <a:pt x="5" y="64"/>
                  <a:pt x="24" y="76"/>
                </a:cubicBezTo>
                <a:cubicBezTo>
                  <a:pt x="36" y="84"/>
                  <a:pt x="51" y="86"/>
                  <a:pt x="64" y="92"/>
                </a:cubicBezTo>
                <a:cubicBezTo>
                  <a:pt x="72" y="115"/>
                  <a:pt x="81" y="116"/>
                  <a:pt x="100" y="128"/>
                </a:cubicBezTo>
                <a:cubicBezTo>
                  <a:pt x="109" y="142"/>
                  <a:pt x="110" y="150"/>
                  <a:pt x="124" y="160"/>
                </a:cubicBezTo>
                <a:cubicBezTo>
                  <a:pt x="129" y="179"/>
                  <a:pt x="132" y="185"/>
                  <a:pt x="148" y="196"/>
                </a:cubicBezTo>
                <a:cubicBezTo>
                  <a:pt x="153" y="212"/>
                  <a:pt x="160" y="220"/>
                  <a:pt x="172" y="232"/>
                </a:cubicBezTo>
                <a:cubicBezTo>
                  <a:pt x="175" y="240"/>
                  <a:pt x="181" y="248"/>
                  <a:pt x="184" y="256"/>
                </a:cubicBezTo>
                <a:cubicBezTo>
                  <a:pt x="190" y="273"/>
                  <a:pt x="190" y="291"/>
                  <a:pt x="196" y="308"/>
                </a:cubicBezTo>
                <a:cubicBezTo>
                  <a:pt x="197" y="365"/>
                  <a:pt x="198" y="423"/>
                  <a:pt x="200" y="480"/>
                </a:cubicBezTo>
                <a:cubicBezTo>
                  <a:pt x="201" y="510"/>
                  <a:pt x="198" y="504"/>
                  <a:pt x="216" y="516"/>
                </a:cubicBezTo>
                <a:cubicBezTo>
                  <a:pt x="236" y="545"/>
                  <a:pt x="213" y="583"/>
                  <a:pt x="244" y="604"/>
                </a:cubicBezTo>
                <a:cubicBezTo>
                  <a:pt x="263" y="632"/>
                  <a:pt x="252" y="623"/>
                  <a:pt x="272" y="636"/>
                </a:cubicBezTo>
                <a:cubicBezTo>
                  <a:pt x="282" y="665"/>
                  <a:pt x="273" y="655"/>
                  <a:pt x="292" y="668"/>
                </a:cubicBezTo>
                <a:cubicBezTo>
                  <a:pt x="299" y="688"/>
                  <a:pt x="308" y="697"/>
                  <a:pt x="328" y="704"/>
                </a:cubicBezTo>
                <a:cubicBezTo>
                  <a:pt x="342" y="718"/>
                  <a:pt x="357" y="730"/>
                  <a:pt x="376" y="736"/>
                </a:cubicBezTo>
                <a:cubicBezTo>
                  <a:pt x="403" y="776"/>
                  <a:pt x="404" y="780"/>
                  <a:pt x="452" y="792"/>
                </a:cubicBezTo>
                <a:cubicBezTo>
                  <a:pt x="463" y="809"/>
                  <a:pt x="464" y="825"/>
                  <a:pt x="484" y="832"/>
                </a:cubicBezTo>
                <a:cubicBezTo>
                  <a:pt x="518" y="825"/>
                  <a:pt x="534" y="838"/>
                  <a:pt x="564" y="848"/>
                </a:cubicBezTo>
                <a:cubicBezTo>
                  <a:pt x="571" y="881"/>
                  <a:pt x="572" y="860"/>
                  <a:pt x="588" y="884"/>
                </a:cubicBezTo>
                <a:cubicBezTo>
                  <a:pt x="589" y="889"/>
                  <a:pt x="588" y="896"/>
                  <a:pt x="592" y="900"/>
                </a:cubicBezTo>
                <a:cubicBezTo>
                  <a:pt x="598" y="907"/>
                  <a:pt x="616" y="916"/>
                  <a:pt x="616" y="916"/>
                </a:cubicBezTo>
                <a:cubicBezTo>
                  <a:pt x="620" y="928"/>
                  <a:pt x="640" y="944"/>
                  <a:pt x="652" y="952"/>
                </a:cubicBezTo>
                <a:cubicBezTo>
                  <a:pt x="662" y="981"/>
                  <a:pt x="688" y="997"/>
                  <a:pt x="716" y="1004"/>
                </a:cubicBezTo>
                <a:cubicBezTo>
                  <a:pt x="717" y="1020"/>
                  <a:pt x="713" y="1038"/>
                  <a:pt x="720" y="1052"/>
                </a:cubicBezTo>
                <a:cubicBezTo>
                  <a:pt x="724" y="1060"/>
                  <a:pt x="744" y="1060"/>
                  <a:pt x="744" y="1060"/>
                </a:cubicBezTo>
                <a:cubicBezTo>
                  <a:pt x="754" y="1045"/>
                  <a:pt x="752" y="1053"/>
                  <a:pt x="752" y="1036"/>
                </a:cubicBezTo>
                <a:lnTo>
                  <a:pt x="776" y="1048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722" name="Group 50"/>
          <p:cNvGrpSpPr>
            <a:grpSpLocks/>
          </p:cNvGrpSpPr>
          <p:nvPr/>
        </p:nvGrpSpPr>
        <p:grpSpPr bwMode="auto">
          <a:xfrm>
            <a:off x="1962150" y="76200"/>
            <a:ext cx="2165350" cy="4895850"/>
            <a:chOff x="1236" y="48"/>
            <a:chExt cx="1364" cy="3084"/>
          </a:xfrm>
        </p:grpSpPr>
        <p:sp>
          <p:nvSpPr>
            <p:cNvPr id="28702" name="Freeform 30"/>
            <p:cNvSpPr>
              <a:spLocks/>
            </p:cNvSpPr>
            <p:nvPr/>
          </p:nvSpPr>
          <p:spPr bwMode="auto">
            <a:xfrm>
              <a:off x="1236" y="48"/>
              <a:ext cx="918" cy="3084"/>
            </a:xfrm>
            <a:custGeom>
              <a:avLst/>
              <a:gdLst/>
              <a:ahLst/>
              <a:cxnLst>
                <a:cxn ang="0">
                  <a:pos x="828" y="0"/>
                </a:cxn>
                <a:cxn ang="0">
                  <a:pos x="808" y="24"/>
                </a:cxn>
                <a:cxn ang="0">
                  <a:pos x="760" y="40"/>
                </a:cxn>
                <a:cxn ang="0">
                  <a:pos x="736" y="48"/>
                </a:cxn>
                <a:cxn ang="0">
                  <a:pos x="552" y="28"/>
                </a:cxn>
                <a:cxn ang="0">
                  <a:pos x="484" y="52"/>
                </a:cxn>
                <a:cxn ang="0">
                  <a:pos x="480" y="212"/>
                </a:cxn>
                <a:cxn ang="0">
                  <a:pos x="464" y="236"/>
                </a:cxn>
                <a:cxn ang="0">
                  <a:pos x="452" y="272"/>
                </a:cxn>
                <a:cxn ang="0">
                  <a:pos x="440" y="324"/>
                </a:cxn>
                <a:cxn ang="0">
                  <a:pos x="416" y="340"/>
                </a:cxn>
                <a:cxn ang="0">
                  <a:pos x="308" y="400"/>
                </a:cxn>
                <a:cxn ang="0">
                  <a:pos x="232" y="376"/>
                </a:cxn>
                <a:cxn ang="0">
                  <a:pos x="184" y="384"/>
                </a:cxn>
                <a:cxn ang="0">
                  <a:pos x="160" y="392"/>
                </a:cxn>
                <a:cxn ang="0">
                  <a:pos x="92" y="448"/>
                </a:cxn>
                <a:cxn ang="0">
                  <a:pos x="72" y="484"/>
                </a:cxn>
                <a:cxn ang="0">
                  <a:pos x="52" y="544"/>
                </a:cxn>
                <a:cxn ang="0">
                  <a:pos x="24" y="608"/>
                </a:cxn>
                <a:cxn ang="0">
                  <a:pos x="8" y="772"/>
                </a:cxn>
                <a:cxn ang="0">
                  <a:pos x="16" y="812"/>
                </a:cxn>
                <a:cxn ang="0">
                  <a:pos x="48" y="908"/>
                </a:cxn>
                <a:cxn ang="0">
                  <a:pos x="72" y="1144"/>
                </a:cxn>
                <a:cxn ang="0">
                  <a:pos x="64" y="1320"/>
                </a:cxn>
                <a:cxn ang="0">
                  <a:pos x="80" y="1352"/>
                </a:cxn>
                <a:cxn ang="0">
                  <a:pos x="88" y="1376"/>
                </a:cxn>
                <a:cxn ang="0">
                  <a:pos x="92" y="1388"/>
                </a:cxn>
                <a:cxn ang="0">
                  <a:pos x="96" y="1464"/>
                </a:cxn>
                <a:cxn ang="0">
                  <a:pos x="100" y="1520"/>
                </a:cxn>
                <a:cxn ang="0">
                  <a:pos x="104" y="1588"/>
                </a:cxn>
                <a:cxn ang="0">
                  <a:pos x="124" y="1636"/>
                </a:cxn>
                <a:cxn ang="0">
                  <a:pos x="172" y="1732"/>
                </a:cxn>
                <a:cxn ang="0">
                  <a:pos x="192" y="1768"/>
                </a:cxn>
                <a:cxn ang="0">
                  <a:pos x="236" y="1848"/>
                </a:cxn>
                <a:cxn ang="0">
                  <a:pos x="276" y="1884"/>
                </a:cxn>
                <a:cxn ang="0">
                  <a:pos x="288" y="1992"/>
                </a:cxn>
                <a:cxn ang="0">
                  <a:pos x="300" y="2016"/>
                </a:cxn>
                <a:cxn ang="0">
                  <a:pos x="324" y="2024"/>
                </a:cxn>
                <a:cxn ang="0">
                  <a:pos x="360" y="2064"/>
                </a:cxn>
                <a:cxn ang="0">
                  <a:pos x="388" y="2124"/>
                </a:cxn>
                <a:cxn ang="0">
                  <a:pos x="416" y="2148"/>
                </a:cxn>
                <a:cxn ang="0">
                  <a:pos x="440" y="2164"/>
                </a:cxn>
                <a:cxn ang="0">
                  <a:pos x="468" y="2220"/>
                </a:cxn>
                <a:cxn ang="0">
                  <a:pos x="496" y="2280"/>
                </a:cxn>
                <a:cxn ang="0">
                  <a:pos x="520" y="2296"/>
                </a:cxn>
                <a:cxn ang="0">
                  <a:pos x="532" y="2304"/>
                </a:cxn>
                <a:cxn ang="0">
                  <a:pos x="576" y="2356"/>
                </a:cxn>
                <a:cxn ang="0">
                  <a:pos x="652" y="2456"/>
                </a:cxn>
                <a:cxn ang="0">
                  <a:pos x="684" y="2520"/>
                </a:cxn>
                <a:cxn ang="0">
                  <a:pos x="720" y="2572"/>
                </a:cxn>
                <a:cxn ang="0">
                  <a:pos x="736" y="2596"/>
                </a:cxn>
                <a:cxn ang="0">
                  <a:pos x="760" y="2644"/>
                </a:cxn>
                <a:cxn ang="0">
                  <a:pos x="796" y="2712"/>
                </a:cxn>
                <a:cxn ang="0">
                  <a:pos x="800" y="2784"/>
                </a:cxn>
                <a:cxn ang="0">
                  <a:pos x="804" y="2772"/>
                </a:cxn>
                <a:cxn ang="0">
                  <a:pos x="812" y="2784"/>
                </a:cxn>
                <a:cxn ang="0">
                  <a:pos x="872" y="2908"/>
                </a:cxn>
                <a:cxn ang="0">
                  <a:pos x="908" y="2964"/>
                </a:cxn>
                <a:cxn ang="0">
                  <a:pos x="912" y="3068"/>
                </a:cxn>
                <a:cxn ang="0">
                  <a:pos x="912" y="3084"/>
                </a:cxn>
              </a:cxnLst>
              <a:rect l="0" t="0" r="r" b="b"/>
              <a:pathLst>
                <a:path w="918" h="3084">
                  <a:moveTo>
                    <a:pt x="828" y="0"/>
                  </a:moveTo>
                  <a:cubicBezTo>
                    <a:pt x="834" y="19"/>
                    <a:pt x="823" y="14"/>
                    <a:pt x="808" y="24"/>
                  </a:cubicBezTo>
                  <a:cubicBezTo>
                    <a:pt x="791" y="49"/>
                    <a:pt x="808" y="31"/>
                    <a:pt x="760" y="40"/>
                  </a:cubicBezTo>
                  <a:cubicBezTo>
                    <a:pt x="752" y="42"/>
                    <a:pt x="736" y="48"/>
                    <a:pt x="736" y="48"/>
                  </a:cubicBezTo>
                  <a:cubicBezTo>
                    <a:pt x="675" y="46"/>
                    <a:pt x="598" y="74"/>
                    <a:pt x="552" y="28"/>
                  </a:cubicBezTo>
                  <a:cubicBezTo>
                    <a:pt x="487" y="33"/>
                    <a:pt x="519" y="29"/>
                    <a:pt x="484" y="52"/>
                  </a:cubicBezTo>
                  <a:cubicBezTo>
                    <a:pt x="483" y="105"/>
                    <a:pt x="486" y="159"/>
                    <a:pt x="480" y="212"/>
                  </a:cubicBezTo>
                  <a:cubicBezTo>
                    <a:pt x="479" y="222"/>
                    <a:pt x="469" y="228"/>
                    <a:pt x="464" y="236"/>
                  </a:cubicBezTo>
                  <a:cubicBezTo>
                    <a:pt x="457" y="247"/>
                    <a:pt x="452" y="272"/>
                    <a:pt x="452" y="272"/>
                  </a:cubicBezTo>
                  <a:cubicBezTo>
                    <a:pt x="450" y="287"/>
                    <a:pt x="454" y="311"/>
                    <a:pt x="440" y="324"/>
                  </a:cubicBezTo>
                  <a:cubicBezTo>
                    <a:pt x="433" y="330"/>
                    <a:pt x="416" y="340"/>
                    <a:pt x="416" y="340"/>
                  </a:cubicBezTo>
                  <a:cubicBezTo>
                    <a:pt x="410" y="429"/>
                    <a:pt x="412" y="405"/>
                    <a:pt x="308" y="400"/>
                  </a:cubicBezTo>
                  <a:cubicBezTo>
                    <a:pt x="280" y="391"/>
                    <a:pt x="262" y="380"/>
                    <a:pt x="232" y="376"/>
                  </a:cubicBezTo>
                  <a:cubicBezTo>
                    <a:pt x="214" y="370"/>
                    <a:pt x="201" y="378"/>
                    <a:pt x="184" y="384"/>
                  </a:cubicBezTo>
                  <a:cubicBezTo>
                    <a:pt x="176" y="387"/>
                    <a:pt x="160" y="392"/>
                    <a:pt x="160" y="392"/>
                  </a:cubicBezTo>
                  <a:cubicBezTo>
                    <a:pt x="145" y="436"/>
                    <a:pt x="127" y="424"/>
                    <a:pt x="92" y="448"/>
                  </a:cubicBezTo>
                  <a:cubicBezTo>
                    <a:pt x="86" y="465"/>
                    <a:pt x="87" y="474"/>
                    <a:pt x="72" y="484"/>
                  </a:cubicBezTo>
                  <a:cubicBezTo>
                    <a:pt x="59" y="503"/>
                    <a:pt x="59" y="523"/>
                    <a:pt x="52" y="544"/>
                  </a:cubicBezTo>
                  <a:cubicBezTo>
                    <a:pt x="48" y="573"/>
                    <a:pt x="49" y="591"/>
                    <a:pt x="24" y="608"/>
                  </a:cubicBezTo>
                  <a:cubicBezTo>
                    <a:pt x="6" y="662"/>
                    <a:pt x="26" y="719"/>
                    <a:pt x="8" y="772"/>
                  </a:cubicBezTo>
                  <a:cubicBezTo>
                    <a:pt x="10" y="785"/>
                    <a:pt x="15" y="798"/>
                    <a:pt x="16" y="812"/>
                  </a:cubicBezTo>
                  <a:cubicBezTo>
                    <a:pt x="21" y="867"/>
                    <a:pt x="0" y="896"/>
                    <a:pt x="48" y="908"/>
                  </a:cubicBezTo>
                  <a:cubicBezTo>
                    <a:pt x="67" y="985"/>
                    <a:pt x="47" y="1068"/>
                    <a:pt x="72" y="1144"/>
                  </a:cubicBezTo>
                  <a:cubicBezTo>
                    <a:pt x="77" y="1319"/>
                    <a:pt x="89" y="1244"/>
                    <a:pt x="64" y="1320"/>
                  </a:cubicBezTo>
                  <a:cubicBezTo>
                    <a:pt x="69" y="1331"/>
                    <a:pt x="75" y="1341"/>
                    <a:pt x="80" y="1352"/>
                  </a:cubicBezTo>
                  <a:cubicBezTo>
                    <a:pt x="84" y="1360"/>
                    <a:pt x="85" y="1368"/>
                    <a:pt x="88" y="1376"/>
                  </a:cubicBezTo>
                  <a:cubicBezTo>
                    <a:pt x="89" y="1380"/>
                    <a:pt x="92" y="1388"/>
                    <a:pt x="92" y="1388"/>
                  </a:cubicBezTo>
                  <a:cubicBezTo>
                    <a:pt x="93" y="1413"/>
                    <a:pt x="94" y="1439"/>
                    <a:pt x="96" y="1464"/>
                  </a:cubicBezTo>
                  <a:cubicBezTo>
                    <a:pt x="97" y="1483"/>
                    <a:pt x="99" y="1501"/>
                    <a:pt x="100" y="1520"/>
                  </a:cubicBezTo>
                  <a:cubicBezTo>
                    <a:pt x="101" y="1543"/>
                    <a:pt x="102" y="1565"/>
                    <a:pt x="104" y="1588"/>
                  </a:cubicBezTo>
                  <a:cubicBezTo>
                    <a:pt x="105" y="1602"/>
                    <a:pt x="120" y="1623"/>
                    <a:pt x="124" y="1636"/>
                  </a:cubicBezTo>
                  <a:cubicBezTo>
                    <a:pt x="136" y="1672"/>
                    <a:pt x="138" y="1709"/>
                    <a:pt x="172" y="1732"/>
                  </a:cubicBezTo>
                  <a:cubicBezTo>
                    <a:pt x="180" y="1744"/>
                    <a:pt x="184" y="1756"/>
                    <a:pt x="192" y="1768"/>
                  </a:cubicBezTo>
                  <a:cubicBezTo>
                    <a:pt x="197" y="1800"/>
                    <a:pt x="200" y="1839"/>
                    <a:pt x="236" y="1848"/>
                  </a:cubicBezTo>
                  <a:cubicBezTo>
                    <a:pt x="256" y="1861"/>
                    <a:pt x="268" y="1859"/>
                    <a:pt x="276" y="1884"/>
                  </a:cubicBezTo>
                  <a:cubicBezTo>
                    <a:pt x="280" y="1976"/>
                    <a:pt x="271" y="1941"/>
                    <a:pt x="288" y="1992"/>
                  </a:cubicBezTo>
                  <a:cubicBezTo>
                    <a:pt x="290" y="1999"/>
                    <a:pt x="293" y="2012"/>
                    <a:pt x="300" y="2016"/>
                  </a:cubicBezTo>
                  <a:cubicBezTo>
                    <a:pt x="307" y="2020"/>
                    <a:pt x="324" y="2024"/>
                    <a:pt x="324" y="2024"/>
                  </a:cubicBezTo>
                  <a:cubicBezTo>
                    <a:pt x="336" y="2042"/>
                    <a:pt x="338" y="2057"/>
                    <a:pt x="360" y="2064"/>
                  </a:cubicBezTo>
                  <a:cubicBezTo>
                    <a:pt x="368" y="2088"/>
                    <a:pt x="371" y="2107"/>
                    <a:pt x="388" y="2124"/>
                  </a:cubicBezTo>
                  <a:cubicBezTo>
                    <a:pt x="394" y="2142"/>
                    <a:pt x="401" y="2140"/>
                    <a:pt x="416" y="2148"/>
                  </a:cubicBezTo>
                  <a:cubicBezTo>
                    <a:pt x="424" y="2153"/>
                    <a:pt x="440" y="2164"/>
                    <a:pt x="440" y="2164"/>
                  </a:cubicBezTo>
                  <a:cubicBezTo>
                    <a:pt x="448" y="2188"/>
                    <a:pt x="450" y="2202"/>
                    <a:pt x="468" y="2220"/>
                  </a:cubicBezTo>
                  <a:cubicBezTo>
                    <a:pt x="471" y="2228"/>
                    <a:pt x="492" y="2276"/>
                    <a:pt x="496" y="2280"/>
                  </a:cubicBezTo>
                  <a:cubicBezTo>
                    <a:pt x="503" y="2287"/>
                    <a:pt x="512" y="2291"/>
                    <a:pt x="520" y="2296"/>
                  </a:cubicBezTo>
                  <a:cubicBezTo>
                    <a:pt x="524" y="2299"/>
                    <a:pt x="532" y="2304"/>
                    <a:pt x="532" y="2304"/>
                  </a:cubicBezTo>
                  <a:cubicBezTo>
                    <a:pt x="546" y="2325"/>
                    <a:pt x="552" y="2350"/>
                    <a:pt x="576" y="2356"/>
                  </a:cubicBezTo>
                  <a:cubicBezTo>
                    <a:pt x="599" y="2391"/>
                    <a:pt x="629" y="2421"/>
                    <a:pt x="652" y="2456"/>
                  </a:cubicBezTo>
                  <a:cubicBezTo>
                    <a:pt x="658" y="2480"/>
                    <a:pt x="666" y="2502"/>
                    <a:pt x="684" y="2520"/>
                  </a:cubicBezTo>
                  <a:cubicBezTo>
                    <a:pt x="703" y="2578"/>
                    <a:pt x="675" y="2504"/>
                    <a:pt x="720" y="2572"/>
                  </a:cubicBezTo>
                  <a:cubicBezTo>
                    <a:pt x="725" y="2580"/>
                    <a:pt x="736" y="2596"/>
                    <a:pt x="736" y="2596"/>
                  </a:cubicBezTo>
                  <a:cubicBezTo>
                    <a:pt x="741" y="2623"/>
                    <a:pt x="738" y="2628"/>
                    <a:pt x="760" y="2644"/>
                  </a:cubicBezTo>
                  <a:cubicBezTo>
                    <a:pt x="768" y="2668"/>
                    <a:pt x="781" y="2692"/>
                    <a:pt x="796" y="2712"/>
                  </a:cubicBezTo>
                  <a:cubicBezTo>
                    <a:pt x="797" y="2736"/>
                    <a:pt x="797" y="2760"/>
                    <a:pt x="800" y="2784"/>
                  </a:cubicBezTo>
                  <a:cubicBezTo>
                    <a:pt x="801" y="2788"/>
                    <a:pt x="800" y="2772"/>
                    <a:pt x="804" y="2772"/>
                  </a:cubicBezTo>
                  <a:cubicBezTo>
                    <a:pt x="809" y="2772"/>
                    <a:pt x="810" y="2780"/>
                    <a:pt x="812" y="2784"/>
                  </a:cubicBezTo>
                  <a:cubicBezTo>
                    <a:pt x="830" y="2825"/>
                    <a:pt x="834" y="2880"/>
                    <a:pt x="872" y="2908"/>
                  </a:cubicBezTo>
                  <a:cubicBezTo>
                    <a:pt x="882" y="2928"/>
                    <a:pt x="895" y="2945"/>
                    <a:pt x="908" y="2964"/>
                  </a:cubicBezTo>
                  <a:cubicBezTo>
                    <a:pt x="911" y="3002"/>
                    <a:pt x="918" y="3030"/>
                    <a:pt x="912" y="3068"/>
                  </a:cubicBezTo>
                  <a:cubicBezTo>
                    <a:pt x="910" y="3084"/>
                    <a:pt x="904" y="3076"/>
                    <a:pt x="912" y="3084"/>
                  </a:cubicBezTo>
                </a:path>
              </a:pathLst>
            </a:custGeom>
            <a:noFill/>
            <a:ln w="762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auto">
            <a:xfrm>
              <a:off x="1248" y="804"/>
              <a:ext cx="1352" cy="14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32"/>
                </a:cxn>
                <a:cxn ang="0">
                  <a:pos x="60" y="48"/>
                </a:cxn>
                <a:cxn ang="0">
                  <a:pos x="96" y="60"/>
                </a:cxn>
                <a:cxn ang="0">
                  <a:pos x="120" y="68"/>
                </a:cxn>
                <a:cxn ang="0">
                  <a:pos x="152" y="108"/>
                </a:cxn>
                <a:cxn ang="0">
                  <a:pos x="204" y="224"/>
                </a:cxn>
                <a:cxn ang="0">
                  <a:pos x="208" y="260"/>
                </a:cxn>
                <a:cxn ang="0">
                  <a:pos x="216" y="284"/>
                </a:cxn>
                <a:cxn ang="0">
                  <a:pos x="220" y="296"/>
                </a:cxn>
                <a:cxn ang="0">
                  <a:pos x="216" y="456"/>
                </a:cxn>
                <a:cxn ang="0">
                  <a:pos x="192" y="492"/>
                </a:cxn>
                <a:cxn ang="0">
                  <a:pos x="172" y="664"/>
                </a:cxn>
                <a:cxn ang="0">
                  <a:pos x="180" y="820"/>
                </a:cxn>
                <a:cxn ang="0">
                  <a:pos x="196" y="844"/>
                </a:cxn>
                <a:cxn ang="0">
                  <a:pos x="220" y="856"/>
                </a:cxn>
                <a:cxn ang="0">
                  <a:pos x="264" y="852"/>
                </a:cxn>
                <a:cxn ang="0">
                  <a:pos x="284" y="888"/>
                </a:cxn>
                <a:cxn ang="0">
                  <a:pos x="268" y="944"/>
                </a:cxn>
                <a:cxn ang="0">
                  <a:pos x="280" y="1056"/>
                </a:cxn>
                <a:cxn ang="0">
                  <a:pos x="252" y="1096"/>
                </a:cxn>
                <a:cxn ang="0">
                  <a:pos x="276" y="1088"/>
                </a:cxn>
                <a:cxn ang="0">
                  <a:pos x="352" y="1144"/>
                </a:cxn>
                <a:cxn ang="0">
                  <a:pos x="384" y="1180"/>
                </a:cxn>
                <a:cxn ang="0">
                  <a:pos x="440" y="1248"/>
                </a:cxn>
                <a:cxn ang="0">
                  <a:pos x="476" y="1264"/>
                </a:cxn>
                <a:cxn ang="0">
                  <a:pos x="532" y="1272"/>
                </a:cxn>
                <a:cxn ang="0">
                  <a:pos x="564" y="1300"/>
                </a:cxn>
                <a:cxn ang="0">
                  <a:pos x="576" y="1308"/>
                </a:cxn>
                <a:cxn ang="0">
                  <a:pos x="608" y="1356"/>
                </a:cxn>
                <a:cxn ang="0">
                  <a:pos x="624" y="1376"/>
                </a:cxn>
                <a:cxn ang="0">
                  <a:pos x="628" y="1388"/>
                </a:cxn>
                <a:cxn ang="0">
                  <a:pos x="692" y="1416"/>
                </a:cxn>
                <a:cxn ang="0">
                  <a:pos x="724" y="1392"/>
                </a:cxn>
                <a:cxn ang="0">
                  <a:pos x="808" y="1408"/>
                </a:cxn>
                <a:cxn ang="0">
                  <a:pos x="852" y="1432"/>
                </a:cxn>
                <a:cxn ang="0">
                  <a:pos x="876" y="1440"/>
                </a:cxn>
                <a:cxn ang="0">
                  <a:pos x="960" y="1412"/>
                </a:cxn>
                <a:cxn ang="0">
                  <a:pos x="968" y="1400"/>
                </a:cxn>
                <a:cxn ang="0">
                  <a:pos x="972" y="1388"/>
                </a:cxn>
                <a:cxn ang="0">
                  <a:pos x="1008" y="1396"/>
                </a:cxn>
                <a:cxn ang="0">
                  <a:pos x="1088" y="1416"/>
                </a:cxn>
                <a:cxn ang="0">
                  <a:pos x="1132" y="1428"/>
                </a:cxn>
                <a:cxn ang="0">
                  <a:pos x="1156" y="1436"/>
                </a:cxn>
                <a:cxn ang="0">
                  <a:pos x="1228" y="1428"/>
                </a:cxn>
                <a:cxn ang="0">
                  <a:pos x="1352" y="1452"/>
                </a:cxn>
              </a:cxnLst>
              <a:rect l="0" t="0" r="r" b="b"/>
              <a:pathLst>
                <a:path w="1352" h="1452">
                  <a:moveTo>
                    <a:pt x="0" y="0"/>
                  </a:moveTo>
                  <a:cubicBezTo>
                    <a:pt x="15" y="10"/>
                    <a:pt x="20" y="29"/>
                    <a:pt x="24" y="32"/>
                  </a:cubicBezTo>
                  <a:cubicBezTo>
                    <a:pt x="35" y="40"/>
                    <a:pt x="48" y="43"/>
                    <a:pt x="60" y="48"/>
                  </a:cubicBezTo>
                  <a:cubicBezTo>
                    <a:pt x="60" y="48"/>
                    <a:pt x="90" y="58"/>
                    <a:pt x="96" y="60"/>
                  </a:cubicBezTo>
                  <a:cubicBezTo>
                    <a:pt x="104" y="63"/>
                    <a:pt x="120" y="68"/>
                    <a:pt x="120" y="68"/>
                  </a:cubicBezTo>
                  <a:cubicBezTo>
                    <a:pt x="129" y="82"/>
                    <a:pt x="137" y="103"/>
                    <a:pt x="152" y="108"/>
                  </a:cubicBezTo>
                  <a:cubicBezTo>
                    <a:pt x="165" y="148"/>
                    <a:pt x="190" y="183"/>
                    <a:pt x="204" y="224"/>
                  </a:cubicBezTo>
                  <a:cubicBezTo>
                    <a:pt x="205" y="236"/>
                    <a:pt x="206" y="248"/>
                    <a:pt x="208" y="260"/>
                  </a:cubicBezTo>
                  <a:cubicBezTo>
                    <a:pt x="210" y="268"/>
                    <a:pt x="213" y="276"/>
                    <a:pt x="216" y="284"/>
                  </a:cubicBezTo>
                  <a:cubicBezTo>
                    <a:pt x="217" y="288"/>
                    <a:pt x="220" y="296"/>
                    <a:pt x="220" y="296"/>
                  </a:cubicBezTo>
                  <a:cubicBezTo>
                    <a:pt x="219" y="349"/>
                    <a:pt x="222" y="403"/>
                    <a:pt x="216" y="456"/>
                  </a:cubicBezTo>
                  <a:cubicBezTo>
                    <a:pt x="214" y="470"/>
                    <a:pt x="192" y="492"/>
                    <a:pt x="192" y="492"/>
                  </a:cubicBezTo>
                  <a:cubicBezTo>
                    <a:pt x="187" y="651"/>
                    <a:pt x="197" y="588"/>
                    <a:pt x="172" y="664"/>
                  </a:cubicBezTo>
                  <a:cubicBezTo>
                    <a:pt x="174" y="716"/>
                    <a:pt x="169" y="769"/>
                    <a:pt x="180" y="820"/>
                  </a:cubicBezTo>
                  <a:cubicBezTo>
                    <a:pt x="182" y="829"/>
                    <a:pt x="187" y="841"/>
                    <a:pt x="196" y="844"/>
                  </a:cubicBezTo>
                  <a:cubicBezTo>
                    <a:pt x="213" y="850"/>
                    <a:pt x="204" y="846"/>
                    <a:pt x="220" y="856"/>
                  </a:cubicBezTo>
                  <a:cubicBezTo>
                    <a:pt x="250" y="846"/>
                    <a:pt x="236" y="846"/>
                    <a:pt x="264" y="852"/>
                  </a:cubicBezTo>
                  <a:cubicBezTo>
                    <a:pt x="268" y="865"/>
                    <a:pt x="284" y="888"/>
                    <a:pt x="284" y="888"/>
                  </a:cubicBezTo>
                  <a:cubicBezTo>
                    <a:pt x="281" y="914"/>
                    <a:pt x="281" y="924"/>
                    <a:pt x="268" y="944"/>
                  </a:cubicBezTo>
                  <a:cubicBezTo>
                    <a:pt x="270" y="981"/>
                    <a:pt x="271" y="1019"/>
                    <a:pt x="280" y="1056"/>
                  </a:cubicBezTo>
                  <a:cubicBezTo>
                    <a:pt x="275" y="1096"/>
                    <a:pt x="286" y="1085"/>
                    <a:pt x="252" y="1096"/>
                  </a:cubicBezTo>
                  <a:cubicBezTo>
                    <a:pt x="244" y="1099"/>
                    <a:pt x="276" y="1088"/>
                    <a:pt x="276" y="1088"/>
                  </a:cubicBezTo>
                  <a:cubicBezTo>
                    <a:pt x="325" y="1100"/>
                    <a:pt x="321" y="1109"/>
                    <a:pt x="352" y="1144"/>
                  </a:cubicBezTo>
                  <a:cubicBezTo>
                    <a:pt x="364" y="1158"/>
                    <a:pt x="376" y="1164"/>
                    <a:pt x="384" y="1180"/>
                  </a:cubicBezTo>
                  <a:cubicBezTo>
                    <a:pt x="400" y="1212"/>
                    <a:pt x="402" y="1239"/>
                    <a:pt x="440" y="1248"/>
                  </a:cubicBezTo>
                  <a:cubicBezTo>
                    <a:pt x="451" y="1255"/>
                    <a:pt x="476" y="1264"/>
                    <a:pt x="476" y="1264"/>
                  </a:cubicBezTo>
                  <a:cubicBezTo>
                    <a:pt x="496" y="1259"/>
                    <a:pt x="512" y="1265"/>
                    <a:pt x="532" y="1272"/>
                  </a:cubicBezTo>
                  <a:cubicBezTo>
                    <a:pt x="545" y="1292"/>
                    <a:pt x="536" y="1281"/>
                    <a:pt x="564" y="1300"/>
                  </a:cubicBezTo>
                  <a:cubicBezTo>
                    <a:pt x="568" y="1303"/>
                    <a:pt x="576" y="1308"/>
                    <a:pt x="576" y="1308"/>
                  </a:cubicBezTo>
                  <a:cubicBezTo>
                    <a:pt x="582" y="1325"/>
                    <a:pt x="595" y="1343"/>
                    <a:pt x="608" y="1356"/>
                  </a:cubicBezTo>
                  <a:cubicBezTo>
                    <a:pt x="618" y="1386"/>
                    <a:pt x="603" y="1350"/>
                    <a:pt x="624" y="1376"/>
                  </a:cubicBezTo>
                  <a:cubicBezTo>
                    <a:pt x="627" y="1379"/>
                    <a:pt x="625" y="1385"/>
                    <a:pt x="628" y="1388"/>
                  </a:cubicBezTo>
                  <a:cubicBezTo>
                    <a:pt x="638" y="1400"/>
                    <a:pt x="676" y="1411"/>
                    <a:pt x="692" y="1416"/>
                  </a:cubicBezTo>
                  <a:cubicBezTo>
                    <a:pt x="707" y="1411"/>
                    <a:pt x="711" y="1401"/>
                    <a:pt x="724" y="1392"/>
                  </a:cubicBezTo>
                  <a:cubicBezTo>
                    <a:pt x="737" y="1352"/>
                    <a:pt x="787" y="1401"/>
                    <a:pt x="808" y="1408"/>
                  </a:cubicBezTo>
                  <a:cubicBezTo>
                    <a:pt x="822" y="1419"/>
                    <a:pt x="836" y="1425"/>
                    <a:pt x="852" y="1432"/>
                  </a:cubicBezTo>
                  <a:cubicBezTo>
                    <a:pt x="860" y="1435"/>
                    <a:pt x="876" y="1440"/>
                    <a:pt x="876" y="1440"/>
                  </a:cubicBezTo>
                  <a:cubicBezTo>
                    <a:pt x="905" y="1397"/>
                    <a:pt x="882" y="1417"/>
                    <a:pt x="960" y="1412"/>
                  </a:cubicBezTo>
                  <a:cubicBezTo>
                    <a:pt x="963" y="1408"/>
                    <a:pt x="966" y="1404"/>
                    <a:pt x="968" y="1400"/>
                  </a:cubicBezTo>
                  <a:cubicBezTo>
                    <a:pt x="970" y="1396"/>
                    <a:pt x="968" y="1389"/>
                    <a:pt x="972" y="1388"/>
                  </a:cubicBezTo>
                  <a:cubicBezTo>
                    <a:pt x="974" y="1387"/>
                    <a:pt x="1004" y="1395"/>
                    <a:pt x="1008" y="1396"/>
                  </a:cubicBezTo>
                  <a:cubicBezTo>
                    <a:pt x="1030" y="1410"/>
                    <a:pt x="1062" y="1411"/>
                    <a:pt x="1088" y="1416"/>
                  </a:cubicBezTo>
                  <a:cubicBezTo>
                    <a:pt x="1110" y="1427"/>
                    <a:pt x="1109" y="1419"/>
                    <a:pt x="1132" y="1428"/>
                  </a:cubicBezTo>
                  <a:cubicBezTo>
                    <a:pt x="1140" y="1431"/>
                    <a:pt x="1156" y="1436"/>
                    <a:pt x="1156" y="1436"/>
                  </a:cubicBezTo>
                  <a:cubicBezTo>
                    <a:pt x="1176" y="1407"/>
                    <a:pt x="1161" y="1422"/>
                    <a:pt x="1228" y="1428"/>
                  </a:cubicBezTo>
                  <a:cubicBezTo>
                    <a:pt x="1271" y="1432"/>
                    <a:pt x="1308" y="1452"/>
                    <a:pt x="1352" y="1452"/>
                  </a:cubicBez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4" name="Freeform 32"/>
          <p:cNvSpPr>
            <a:spLocks/>
          </p:cNvSpPr>
          <p:nvPr/>
        </p:nvSpPr>
        <p:spPr bwMode="auto">
          <a:xfrm>
            <a:off x="3352800" y="3562350"/>
            <a:ext cx="654050" cy="565150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20" y="0"/>
              </a:cxn>
              <a:cxn ang="0">
                <a:pos x="32" y="24"/>
              </a:cxn>
              <a:cxn ang="0">
                <a:pos x="144" y="40"/>
              </a:cxn>
              <a:cxn ang="0">
                <a:pos x="200" y="116"/>
              </a:cxn>
              <a:cxn ang="0">
                <a:pos x="224" y="180"/>
              </a:cxn>
              <a:cxn ang="0">
                <a:pos x="232" y="212"/>
              </a:cxn>
              <a:cxn ang="0">
                <a:pos x="248" y="220"/>
              </a:cxn>
              <a:cxn ang="0">
                <a:pos x="308" y="272"/>
              </a:cxn>
              <a:cxn ang="0">
                <a:pos x="368" y="328"/>
              </a:cxn>
              <a:cxn ang="0">
                <a:pos x="412" y="356"/>
              </a:cxn>
            </a:cxnLst>
            <a:rect l="0" t="0" r="r" b="b"/>
            <a:pathLst>
              <a:path w="412" h="356">
                <a:moveTo>
                  <a:pt x="0" y="12"/>
                </a:moveTo>
                <a:cubicBezTo>
                  <a:pt x="7" y="8"/>
                  <a:pt x="12" y="0"/>
                  <a:pt x="20" y="0"/>
                </a:cubicBezTo>
                <a:cubicBezTo>
                  <a:pt x="29" y="0"/>
                  <a:pt x="25" y="19"/>
                  <a:pt x="32" y="24"/>
                </a:cubicBezTo>
                <a:cubicBezTo>
                  <a:pt x="58" y="41"/>
                  <a:pt x="123" y="39"/>
                  <a:pt x="144" y="40"/>
                </a:cubicBezTo>
                <a:cubicBezTo>
                  <a:pt x="161" y="66"/>
                  <a:pt x="186" y="88"/>
                  <a:pt x="200" y="116"/>
                </a:cubicBezTo>
                <a:cubicBezTo>
                  <a:pt x="210" y="135"/>
                  <a:pt x="217" y="160"/>
                  <a:pt x="224" y="180"/>
                </a:cubicBezTo>
                <a:cubicBezTo>
                  <a:pt x="227" y="190"/>
                  <a:pt x="226" y="203"/>
                  <a:pt x="232" y="212"/>
                </a:cubicBezTo>
                <a:cubicBezTo>
                  <a:pt x="235" y="217"/>
                  <a:pt x="243" y="217"/>
                  <a:pt x="248" y="220"/>
                </a:cubicBezTo>
                <a:cubicBezTo>
                  <a:pt x="273" y="257"/>
                  <a:pt x="265" y="266"/>
                  <a:pt x="308" y="272"/>
                </a:cubicBezTo>
                <a:cubicBezTo>
                  <a:pt x="333" y="297"/>
                  <a:pt x="330" y="315"/>
                  <a:pt x="368" y="328"/>
                </a:cubicBezTo>
                <a:cubicBezTo>
                  <a:pt x="382" y="339"/>
                  <a:pt x="399" y="343"/>
                  <a:pt x="412" y="356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Freeform 33"/>
          <p:cNvSpPr>
            <a:spLocks/>
          </p:cNvSpPr>
          <p:nvPr/>
        </p:nvSpPr>
        <p:spPr bwMode="auto">
          <a:xfrm>
            <a:off x="3760788" y="3505200"/>
            <a:ext cx="369887" cy="222250"/>
          </a:xfrm>
          <a:custGeom>
            <a:avLst/>
            <a:gdLst/>
            <a:ahLst/>
            <a:cxnLst>
              <a:cxn ang="0">
                <a:pos x="31" y="0"/>
              </a:cxn>
              <a:cxn ang="0">
                <a:pos x="27" y="32"/>
              </a:cxn>
              <a:cxn ang="0">
                <a:pos x="51" y="72"/>
              </a:cxn>
              <a:cxn ang="0">
                <a:pos x="123" y="76"/>
              </a:cxn>
              <a:cxn ang="0">
                <a:pos x="179" y="92"/>
              </a:cxn>
              <a:cxn ang="0">
                <a:pos x="219" y="124"/>
              </a:cxn>
              <a:cxn ang="0">
                <a:pos x="231" y="140"/>
              </a:cxn>
            </a:cxnLst>
            <a:rect l="0" t="0" r="r" b="b"/>
            <a:pathLst>
              <a:path w="233" h="140">
                <a:moveTo>
                  <a:pt x="31" y="0"/>
                </a:moveTo>
                <a:cubicBezTo>
                  <a:pt x="0" y="46"/>
                  <a:pt x="13" y="10"/>
                  <a:pt x="27" y="32"/>
                </a:cubicBezTo>
                <a:cubicBezTo>
                  <a:pt x="37" y="47"/>
                  <a:pt x="29" y="70"/>
                  <a:pt x="51" y="72"/>
                </a:cubicBezTo>
                <a:cubicBezTo>
                  <a:pt x="75" y="74"/>
                  <a:pt x="99" y="75"/>
                  <a:pt x="123" y="76"/>
                </a:cubicBezTo>
                <a:cubicBezTo>
                  <a:pt x="143" y="83"/>
                  <a:pt x="161" y="80"/>
                  <a:pt x="179" y="92"/>
                </a:cubicBezTo>
                <a:cubicBezTo>
                  <a:pt x="196" y="117"/>
                  <a:pt x="187" y="116"/>
                  <a:pt x="219" y="124"/>
                </a:cubicBezTo>
                <a:cubicBezTo>
                  <a:pt x="233" y="133"/>
                  <a:pt x="231" y="127"/>
                  <a:pt x="231" y="14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Freeform 34"/>
          <p:cNvSpPr>
            <a:spLocks/>
          </p:cNvSpPr>
          <p:nvPr/>
        </p:nvSpPr>
        <p:spPr bwMode="auto">
          <a:xfrm>
            <a:off x="3113088" y="3505200"/>
            <a:ext cx="830262" cy="844550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31" y="20"/>
              </a:cxn>
              <a:cxn ang="0">
                <a:pos x="79" y="44"/>
              </a:cxn>
              <a:cxn ang="0">
                <a:pos x="103" y="52"/>
              </a:cxn>
              <a:cxn ang="0">
                <a:pos x="115" y="56"/>
              </a:cxn>
              <a:cxn ang="0">
                <a:pos x="159" y="128"/>
              </a:cxn>
              <a:cxn ang="0">
                <a:pos x="195" y="164"/>
              </a:cxn>
              <a:cxn ang="0">
                <a:pos x="235" y="200"/>
              </a:cxn>
              <a:cxn ang="0">
                <a:pos x="283" y="280"/>
              </a:cxn>
              <a:cxn ang="0">
                <a:pos x="319" y="348"/>
              </a:cxn>
              <a:cxn ang="0">
                <a:pos x="331" y="384"/>
              </a:cxn>
              <a:cxn ang="0">
                <a:pos x="399" y="436"/>
              </a:cxn>
              <a:cxn ang="0">
                <a:pos x="431" y="464"/>
              </a:cxn>
              <a:cxn ang="0">
                <a:pos x="435" y="484"/>
              </a:cxn>
              <a:cxn ang="0">
                <a:pos x="459" y="492"/>
              </a:cxn>
              <a:cxn ang="0">
                <a:pos x="523" y="532"/>
              </a:cxn>
            </a:cxnLst>
            <a:rect l="0" t="0" r="r" b="b"/>
            <a:pathLst>
              <a:path w="523" h="532">
                <a:moveTo>
                  <a:pt x="7" y="0"/>
                </a:moveTo>
                <a:cubicBezTo>
                  <a:pt x="0" y="20"/>
                  <a:pt x="15" y="15"/>
                  <a:pt x="31" y="20"/>
                </a:cubicBezTo>
                <a:cubicBezTo>
                  <a:pt x="43" y="38"/>
                  <a:pt x="60" y="38"/>
                  <a:pt x="79" y="44"/>
                </a:cubicBezTo>
                <a:cubicBezTo>
                  <a:pt x="87" y="46"/>
                  <a:pt x="95" y="49"/>
                  <a:pt x="103" y="52"/>
                </a:cubicBezTo>
                <a:cubicBezTo>
                  <a:pt x="107" y="53"/>
                  <a:pt x="115" y="56"/>
                  <a:pt x="115" y="56"/>
                </a:cubicBezTo>
                <a:cubicBezTo>
                  <a:pt x="124" y="84"/>
                  <a:pt x="138" y="107"/>
                  <a:pt x="159" y="128"/>
                </a:cubicBezTo>
                <a:cubicBezTo>
                  <a:pt x="167" y="151"/>
                  <a:pt x="176" y="152"/>
                  <a:pt x="195" y="164"/>
                </a:cubicBezTo>
                <a:cubicBezTo>
                  <a:pt x="202" y="186"/>
                  <a:pt x="217" y="188"/>
                  <a:pt x="235" y="200"/>
                </a:cubicBezTo>
                <a:cubicBezTo>
                  <a:pt x="253" y="227"/>
                  <a:pt x="249" y="269"/>
                  <a:pt x="283" y="280"/>
                </a:cubicBezTo>
                <a:cubicBezTo>
                  <a:pt x="299" y="304"/>
                  <a:pt x="293" y="331"/>
                  <a:pt x="319" y="348"/>
                </a:cubicBezTo>
                <a:cubicBezTo>
                  <a:pt x="343" y="384"/>
                  <a:pt x="307" y="327"/>
                  <a:pt x="331" y="384"/>
                </a:cubicBezTo>
                <a:cubicBezTo>
                  <a:pt x="344" y="415"/>
                  <a:pt x="369" y="428"/>
                  <a:pt x="399" y="436"/>
                </a:cubicBezTo>
                <a:cubicBezTo>
                  <a:pt x="427" y="455"/>
                  <a:pt x="418" y="444"/>
                  <a:pt x="431" y="464"/>
                </a:cubicBezTo>
                <a:cubicBezTo>
                  <a:pt x="432" y="471"/>
                  <a:pt x="430" y="479"/>
                  <a:pt x="435" y="484"/>
                </a:cubicBezTo>
                <a:cubicBezTo>
                  <a:pt x="441" y="490"/>
                  <a:pt x="459" y="492"/>
                  <a:pt x="459" y="492"/>
                </a:cubicBezTo>
                <a:cubicBezTo>
                  <a:pt x="467" y="524"/>
                  <a:pt x="492" y="532"/>
                  <a:pt x="523" y="53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Freeform 35"/>
          <p:cNvSpPr>
            <a:spLocks/>
          </p:cNvSpPr>
          <p:nvPr/>
        </p:nvSpPr>
        <p:spPr bwMode="auto">
          <a:xfrm>
            <a:off x="3702050" y="4178300"/>
            <a:ext cx="168275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" y="28"/>
              </a:cxn>
              <a:cxn ang="0">
                <a:pos x="32" y="64"/>
              </a:cxn>
              <a:cxn ang="0">
                <a:pos x="44" y="72"/>
              </a:cxn>
              <a:cxn ang="0">
                <a:pos x="96" y="180"/>
              </a:cxn>
              <a:cxn ang="0">
                <a:pos x="104" y="204"/>
              </a:cxn>
            </a:cxnLst>
            <a:rect l="0" t="0" r="r" b="b"/>
            <a:pathLst>
              <a:path w="106" h="204">
                <a:moveTo>
                  <a:pt x="0" y="0"/>
                </a:moveTo>
                <a:cubicBezTo>
                  <a:pt x="28" y="18"/>
                  <a:pt x="21" y="7"/>
                  <a:pt x="28" y="28"/>
                </a:cubicBezTo>
                <a:cubicBezTo>
                  <a:pt x="29" y="40"/>
                  <a:pt x="28" y="53"/>
                  <a:pt x="32" y="64"/>
                </a:cubicBezTo>
                <a:cubicBezTo>
                  <a:pt x="34" y="69"/>
                  <a:pt x="41" y="68"/>
                  <a:pt x="44" y="72"/>
                </a:cubicBezTo>
                <a:cubicBezTo>
                  <a:pt x="64" y="105"/>
                  <a:pt x="53" y="166"/>
                  <a:pt x="96" y="180"/>
                </a:cubicBezTo>
                <a:cubicBezTo>
                  <a:pt x="106" y="195"/>
                  <a:pt x="104" y="187"/>
                  <a:pt x="104" y="204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Freeform 36"/>
          <p:cNvSpPr>
            <a:spLocks/>
          </p:cNvSpPr>
          <p:nvPr/>
        </p:nvSpPr>
        <p:spPr bwMode="auto">
          <a:xfrm>
            <a:off x="3352800" y="3522663"/>
            <a:ext cx="666750" cy="433387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176" y="37"/>
              </a:cxn>
              <a:cxn ang="0">
                <a:pos x="252" y="93"/>
              </a:cxn>
              <a:cxn ang="0">
                <a:pos x="300" y="153"/>
              </a:cxn>
              <a:cxn ang="0">
                <a:pos x="356" y="161"/>
              </a:cxn>
              <a:cxn ang="0">
                <a:pos x="384" y="217"/>
              </a:cxn>
              <a:cxn ang="0">
                <a:pos x="420" y="273"/>
              </a:cxn>
            </a:cxnLst>
            <a:rect l="0" t="0" r="r" b="b"/>
            <a:pathLst>
              <a:path w="420" h="273">
                <a:moveTo>
                  <a:pt x="0" y="37"/>
                </a:moveTo>
                <a:cubicBezTo>
                  <a:pt x="52" y="0"/>
                  <a:pt x="121" y="9"/>
                  <a:pt x="176" y="37"/>
                </a:cubicBezTo>
                <a:cubicBezTo>
                  <a:pt x="194" y="64"/>
                  <a:pt x="221" y="83"/>
                  <a:pt x="252" y="93"/>
                </a:cubicBezTo>
                <a:cubicBezTo>
                  <a:pt x="265" y="113"/>
                  <a:pt x="282" y="138"/>
                  <a:pt x="300" y="153"/>
                </a:cubicBezTo>
                <a:cubicBezTo>
                  <a:pt x="315" y="165"/>
                  <a:pt x="337" y="159"/>
                  <a:pt x="356" y="161"/>
                </a:cubicBezTo>
                <a:cubicBezTo>
                  <a:pt x="378" y="176"/>
                  <a:pt x="371" y="198"/>
                  <a:pt x="384" y="217"/>
                </a:cubicBezTo>
                <a:cubicBezTo>
                  <a:pt x="394" y="233"/>
                  <a:pt x="407" y="260"/>
                  <a:pt x="420" y="273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Line 37"/>
          <p:cNvSpPr>
            <a:spLocks noChangeShapeType="1"/>
          </p:cNvSpPr>
          <p:nvPr/>
        </p:nvSpPr>
        <p:spPr bwMode="auto">
          <a:xfrm>
            <a:off x="3352800" y="47244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0" name="Freeform 38"/>
          <p:cNvSpPr>
            <a:spLocks/>
          </p:cNvSpPr>
          <p:nvPr/>
        </p:nvSpPr>
        <p:spPr bwMode="auto">
          <a:xfrm>
            <a:off x="3073400" y="3733800"/>
            <a:ext cx="279400" cy="374650"/>
          </a:xfrm>
          <a:custGeom>
            <a:avLst/>
            <a:gdLst/>
            <a:ahLst/>
            <a:cxnLst>
              <a:cxn ang="0">
                <a:pos x="176" y="0"/>
              </a:cxn>
              <a:cxn ang="0">
                <a:pos x="148" y="44"/>
              </a:cxn>
              <a:cxn ang="0">
                <a:pos x="124" y="60"/>
              </a:cxn>
              <a:cxn ang="0">
                <a:pos x="84" y="88"/>
              </a:cxn>
              <a:cxn ang="0">
                <a:pos x="60" y="104"/>
              </a:cxn>
              <a:cxn ang="0">
                <a:pos x="44" y="172"/>
              </a:cxn>
              <a:cxn ang="0">
                <a:pos x="28" y="196"/>
              </a:cxn>
              <a:cxn ang="0">
                <a:pos x="20" y="208"/>
              </a:cxn>
              <a:cxn ang="0">
                <a:pos x="12" y="232"/>
              </a:cxn>
              <a:cxn ang="0">
                <a:pos x="0" y="236"/>
              </a:cxn>
            </a:cxnLst>
            <a:rect l="0" t="0" r="r" b="b"/>
            <a:pathLst>
              <a:path w="176" h="236">
                <a:moveTo>
                  <a:pt x="176" y="0"/>
                </a:moveTo>
                <a:cubicBezTo>
                  <a:pt x="161" y="23"/>
                  <a:pt x="158" y="13"/>
                  <a:pt x="148" y="44"/>
                </a:cubicBezTo>
                <a:cubicBezTo>
                  <a:pt x="145" y="53"/>
                  <a:pt x="124" y="60"/>
                  <a:pt x="124" y="60"/>
                </a:cubicBezTo>
                <a:cubicBezTo>
                  <a:pt x="118" y="79"/>
                  <a:pt x="100" y="79"/>
                  <a:pt x="84" y="88"/>
                </a:cubicBezTo>
                <a:cubicBezTo>
                  <a:pt x="76" y="93"/>
                  <a:pt x="60" y="104"/>
                  <a:pt x="60" y="104"/>
                </a:cubicBezTo>
                <a:cubicBezTo>
                  <a:pt x="42" y="130"/>
                  <a:pt x="55" y="136"/>
                  <a:pt x="44" y="172"/>
                </a:cubicBezTo>
                <a:cubicBezTo>
                  <a:pt x="41" y="181"/>
                  <a:pt x="33" y="188"/>
                  <a:pt x="28" y="196"/>
                </a:cubicBezTo>
                <a:cubicBezTo>
                  <a:pt x="25" y="200"/>
                  <a:pt x="22" y="203"/>
                  <a:pt x="20" y="208"/>
                </a:cubicBezTo>
                <a:cubicBezTo>
                  <a:pt x="17" y="216"/>
                  <a:pt x="20" y="229"/>
                  <a:pt x="12" y="232"/>
                </a:cubicBezTo>
                <a:cubicBezTo>
                  <a:pt x="8" y="233"/>
                  <a:pt x="0" y="236"/>
                  <a:pt x="0" y="236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1" name="Freeform 39"/>
          <p:cNvSpPr>
            <a:spLocks/>
          </p:cNvSpPr>
          <p:nvPr/>
        </p:nvSpPr>
        <p:spPr bwMode="auto">
          <a:xfrm>
            <a:off x="3314700" y="4038600"/>
            <a:ext cx="323850" cy="419100"/>
          </a:xfrm>
          <a:custGeom>
            <a:avLst/>
            <a:gdLst/>
            <a:ahLst/>
            <a:cxnLst>
              <a:cxn ang="0">
                <a:pos x="168" y="0"/>
              </a:cxn>
              <a:cxn ang="0">
                <a:pos x="168" y="100"/>
              </a:cxn>
              <a:cxn ang="0">
                <a:pos x="160" y="124"/>
              </a:cxn>
              <a:cxn ang="0">
                <a:pos x="156" y="176"/>
              </a:cxn>
              <a:cxn ang="0">
                <a:pos x="132" y="188"/>
              </a:cxn>
              <a:cxn ang="0">
                <a:pos x="44" y="192"/>
              </a:cxn>
              <a:cxn ang="0">
                <a:pos x="0" y="264"/>
              </a:cxn>
              <a:cxn ang="0">
                <a:pos x="24" y="240"/>
              </a:cxn>
            </a:cxnLst>
            <a:rect l="0" t="0" r="r" b="b"/>
            <a:pathLst>
              <a:path w="204" h="264">
                <a:moveTo>
                  <a:pt x="168" y="0"/>
                </a:moveTo>
                <a:cubicBezTo>
                  <a:pt x="189" y="30"/>
                  <a:pt x="204" y="76"/>
                  <a:pt x="168" y="100"/>
                </a:cubicBezTo>
                <a:cubicBezTo>
                  <a:pt x="165" y="108"/>
                  <a:pt x="161" y="116"/>
                  <a:pt x="160" y="124"/>
                </a:cubicBezTo>
                <a:cubicBezTo>
                  <a:pt x="159" y="141"/>
                  <a:pt x="160" y="159"/>
                  <a:pt x="156" y="176"/>
                </a:cubicBezTo>
                <a:cubicBezTo>
                  <a:pt x="155" y="180"/>
                  <a:pt x="136" y="188"/>
                  <a:pt x="132" y="188"/>
                </a:cubicBezTo>
                <a:cubicBezTo>
                  <a:pt x="103" y="190"/>
                  <a:pt x="73" y="191"/>
                  <a:pt x="44" y="192"/>
                </a:cubicBezTo>
                <a:cubicBezTo>
                  <a:pt x="22" y="207"/>
                  <a:pt x="19" y="245"/>
                  <a:pt x="0" y="264"/>
                </a:cubicBezTo>
                <a:lnTo>
                  <a:pt x="24" y="24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2" name="Freeform 40"/>
          <p:cNvSpPr>
            <a:spLocks/>
          </p:cNvSpPr>
          <p:nvPr/>
        </p:nvSpPr>
        <p:spPr bwMode="auto">
          <a:xfrm>
            <a:off x="2057400" y="4038600"/>
            <a:ext cx="296863" cy="1231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100"/>
              </a:cxn>
              <a:cxn ang="0">
                <a:pos x="40" y="160"/>
              </a:cxn>
              <a:cxn ang="0">
                <a:pos x="60" y="184"/>
              </a:cxn>
              <a:cxn ang="0">
                <a:pos x="76" y="236"/>
              </a:cxn>
              <a:cxn ang="0">
                <a:pos x="80" y="248"/>
              </a:cxn>
              <a:cxn ang="0">
                <a:pos x="108" y="252"/>
              </a:cxn>
              <a:cxn ang="0">
                <a:pos x="148" y="304"/>
              </a:cxn>
              <a:cxn ang="0">
                <a:pos x="172" y="332"/>
              </a:cxn>
              <a:cxn ang="0">
                <a:pos x="180" y="432"/>
              </a:cxn>
              <a:cxn ang="0">
                <a:pos x="180" y="484"/>
              </a:cxn>
              <a:cxn ang="0">
                <a:pos x="172" y="508"/>
              </a:cxn>
              <a:cxn ang="0">
                <a:pos x="168" y="520"/>
              </a:cxn>
              <a:cxn ang="0">
                <a:pos x="136" y="592"/>
              </a:cxn>
              <a:cxn ang="0">
                <a:pos x="120" y="632"/>
              </a:cxn>
              <a:cxn ang="0">
                <a:pos x="116" y="672"/>
              </a:cxn>
              <a:cxn ang="0">
                <a:pos x="92" y="688"/>
              </a:cxn>
              <a:cxn ang="0">
                <a:pos x="72" y="724"/>
              </a:cxn>
              <a:cxn ang="0">
                <a:pos x="60" y="764"/>
              </a:cxn>
              <a:cxn ang="0">
                <a:pos x="64" y="776"/>
              </a:cxn>
            </a:cxnLst>
            <a:rect l="0" t="0" r="r" b="b"/>
            <a:pathLst>
              <a:path w="187" h="776">
                <a:moveTo>
                  <a:pt x="0" y="0"/>
                </a:moveTo>
                <a:cubicBezTo>
                  <a:pt x="34" y="34"/>
                  <a:pt x="16" y="38"/>
                  <a:pt x="24" y="100"/>
                </a:cubicBezTo>
                <a:cubicBezTo>
                  <a:pt x="25" y="112"/>
                  <a:pt x="34" y="151"/>
                  <a:pt x="40" y="160"/>
                </a:cubicBezTo>
                <a:cubicBezTo>
                  <a:pt x="58" y="187"/>
                  <a:pt x="47" y="158"/>
                  <a:pt x="60" y="184"/>
                </a:cubicBezTo>
                <a:cubicBezTo>
                  <a:pt x="68" y="199"/>
                  <a:pt x="71" y="220"/>
                  <a:pt x="76" y="236"/>
                </a:cubicBezTo>
                <a:cubicBezTo>
                  <a:pt x="77" y="240"/>
                  <a:pt x="76" y="247"/>
                  <a:pt x="80" y="248"/>
                </a:cubicBezTo>
                <a:cubicBezTo>
                  <a:pt x="89" y="249"/>
                  <a:pt x="99" y="251"/>
                  <a:pt x="108" y="252"/>
                </a:cubicBezTo>
                <a:cubicBezTo>
                  <a:pt x="115" y="279"/>
                  <a:pt x="120" y="295"/>
                  <a:pt x="148" y="304"/>
                </a:cubicBezTo>
                <a:cubicBezTo>
                  <a:pt x="154" y="321"/>
                  <a:pt x="162" y="317"/>
                  <a:pt x="172" y="332"/>
                </a:cubicBezTo>
                <a:cubicBezTo>
                  <a:pt x="140" y="354"/>
                  <a:pt x="149" y="411"/>
                  <a:pt x="180" y="432"/>
                </a:cubicBezTo>
                <a:cubicBezTo>
                  <a:pt x="187" y="454"/>
                  <a:pt x="187" y="447"/>
                  <a:pt x="180" y="484"/>
                </a:cubicBezTo>
                <a:cubicBezTo>
                  <a:pt x="178" y="492"/>
                  <a:pt x="175" y="500"/>
                  <a:pt x="172" y="508"/>
                </a:cubicBezTo>
                <a:cubicBezTo>
                  <a:pt x="171" y="512"/>
                  <a:pt x="168" y="520"/>
                  <a:pt x="168" y="520"/>
                </a:cubicBezTo>
                <a:cubicBezTo>
                  <a:pt x="164" y="547"/>
                  <a:pt x="159" y="576"/>
                  <a:pt x="136" y="592"/>
                </a:cubicBezTo>
                <a:cubicBezTo>
                  <a:pt x="127" y="606"/>
                  <a:pt x="124" y="616"/>
                  <a:pt x="120" y="632"/>
                </a:cubicBezTo>
                <a:cubicBezTo>
                  <a:pt x="119" y="645"/>
                  <a:pt x="122" y="660"/>
                  <a:pt x="116" y="672"/>
                </a:cubicBezTo>
                <a:cubicBezTo>
                  <a:pt x="112" y="681"/>
                  <a:pt x="92" y="688"/>
                  <a:pt x="92" y="688"/>
                </a:cubicBezTo>
                <a:cubicBezTo>
                  <a:pt x="88" y="701"/>
                  <a:pt x="72" y="724"/>
                  <a:pt x="72" y="724"/>
                </a:cubicBezTo>
                <a:cubicBezTo>
                  <a:pt x="69" y="738"/>
                  <a:pt x="60" y="764"/>
                  <a:pt x="60" y="764"/>
                </a:cubicBezTo>
                <a:cubicBezTo>
                  <a:pt x="61" y="768"/>
                  <a:pt x="64" y="776"/>
                  <a:pt x="64" y="776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3" name="Freeform 41"/>
          <p:cNvSpPr>
            <a:spLocks/>
          </p:cNvSpPr>
          <p:nvPr/>
        </p:nvSpPr>
        <p:spPr bwMode="auto">
          <a:xfrm>
            <a:off x="1843088" y="4191000"/>
            <a:ext cx="1281112" cy="692150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63" y="60"/>
              </a:cxn>
              <a:cxn ang="0">
                <a:pos x="79" y="124"/>
              </a:cxn>
              <a:cxn ang="0">
                <a:pos x="127" y="156"/>
              </a:cxn>
              <a:cxn ang="0">
                <a:pos x="143" y="208"/>
              </a:cxn>
              <a:cxn ang="0">
                <a:pos x="167" y="220"/>
              </a:cxn>
              <a:cxn ang="0">
                <a:pos x="183" y="280"/>
              </a:cxn>
              <a:cxn ang="0">
                <a:pos x="219" y="292"/>
              </a:cxn>
              <a:cxn ang="0">
                <a:pos x="327" y="288"/>
              </a:cxn>
              <a:cxn ang="0">
                <a:pos x="415" y="308"/>
              </a:cxn>
              <a:cxn ang="0">
                <a:pos x="487" y="312"/>
              </a:cxn>
              <a:cxn ang="0">
                <a:pos x="531" y="284"/>
              </a:cxn>
              <a:cxn ang="0">
                <a:pos x="667" y="312"/>
              </a:cxn>
              <a:cxn ang="0">
                <a:pos x="691" y="344"/>
              </a:cxn>
              <a:cxn ang="0">
                <a:pos x="719" y="380"/>
              </a:cxn>
              <a:cxn ang="0">
                <a:pos x="727" y="404"/>
              </a:cxn>
              <a:cxn ang="0">
                <a:pos x="807" y="436"/>
              </a:cxn>
            </a:cxnLst>
            <a:rect l="0" t="0" r="r" b="b"/>
            <a:pathLst>
              <a:path w="807" h="436">
                <a:moveTo>
                  <a:pt x="39" y="0"/>
                </a:moveTo>
                <a:cubicBezTo>
                  <a:pt x="0" y="29"/>
                  <a:pt x="32" y="50"/>
                  <a:pt x="63" y="60"/>
                </a:cubicBezTo>
                <a:cubicBezTo>
                  <a:pt x="76" y="80"/>
                  <a:pt x="66" y="105"/>
                  <a:pt x="79" y="124"/>
                </a:cubicBezTo>
                <a:cubicBezTo>
                  <a:pt x="91" y="141"/>
                  <a:pt x="111" y="145"/>
                  <a:pt x="127" y="156"/>
                </a:cubicBezTo>
                <a:cubicBezTo>
                  <a:pt x="131" y="172"/>
                  <a:pt x="129" y="197"/>
                  <a:pt x="143" y="208"/>
                </a:cubicBezTo>
                <a:cubicBezTo>
                  <a:pt x="150" y="214"/>
                  <a:pt x="160" y="215"/>
                  <a:pt x="167" y="220"/>
                </a:cubicBezTo>
                <a:cubicBezTo>
                  <a:pt x="183" y="243"/>
                  <a:pt x="172" y="251"/>
                  <a:pt x="183" y="280"/>
                </a:cubicBezTo>
                <a:cubicBezTo>
                  <a:pt x="187" y="290"/>
                  <a:pt x="216" y="291"/>
                  <a:pt x="219" y="292"/>
                </a:cubicBezTo>
                <a:cubicBezTo>
                  <a:pt x="265" y="289"/>
                  <a:pt x="283" y="284"/>
                  <a:pt x="327" y="288"/>
                </a:cubicBezTo>
                <a:cubicBezTo>
                  <a:pt x="364" y="300"/>
                  <a:pt x="366" y="304"/>
                  <a:pt x="415" y="308"/>
                </a:cubicBezTo>
                <a:cubicBezTo>
                  <a:pt x="446" y="316"/>
                  <a:pt x="447" y="316"/>
                  <a:pt x="487" y="312"/>
                </a:cubicBezTo>
                <a:cubicBezTo>
                  <a:pt x="498" y="295"/>
                  <a:pt x="515" y="295"/>
                  <a:pt x="531" y="284"/>
                </a:cubicBezTo>
                <a:cubicBezTo>
                  <a:pt x="578" y="286"/>
                  <a:pt x="627" y="285"/>
                  <a:pt x="667" y="312"/>
                </a:cubicBezTo>
                <a:cubicBezTo>
                  <a:pt x="672" y="328"/>
                  <a:pt x="677" y="335"/>
                  <a:pt x="691" y="344"/>
                </a:cubicBezTo>
                <a:cubicBezTo>
                  <a:pt x="710" y="373"/>
                  <a:pt x="700" y="361"/>
                  <a:pt x="719" y="380"/>
                </a:cubicBezTo>
                <a:cubicBezTo>
                  <a:pt x="722" y="388"/>
                  <a:pt x="721" y="398"/>
                  <a:pt x="727" y="404"/>
                </a:cubicBezTo>
                <a:cubicBezTo>
                  <a:pt x="744" y="421"/>
                  <a:pt x="781" y="436"/>
                  <a:pt x="807" y="436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4" name="Freeform 42"/>
          <p:cNvSpPr>
            <a:spLocks/>
          </p:cNvSpPr>
          <p:nvPr/>
        </p:nvSpPr>
        <p:spPr bwMode="auto">
          <a:xfrm>
            <a:off x="1720850" y="4038600"/>
            <a:ext cx="422275" cy="1536700"/>
          </a:xfrm>
          <a:custGeom>
            <a:avLst/>
            <a:gdLst/>
            <a:ahLst/>
            <a:cxnLst>
              <a:cxn ang="0">
                <a:pos x="212" y="0"/>
              </a:cxn>
              <a:cxn ang="0">
                <a:pos x="244" y="16"/>
              </a:cxn>
              <a:cxn ang="0">
                <a:pos x="252" y="40"/>
              </a:cxn>
              <a:cxn ang="0">
                <a:pos x="256" y="52"/>
              </a:cxn>
              <a:cxn ang="0">
                <a:pos x="236" y="132"/>
              </a:cxn>
              <a:cxn ang="0">
                <a:pos x="208" y="176"/>
              </a:cxn>
              <a:cxn ang="0">
                <a:pos x="200" y="188"/>
              </a:cxn>
              <a:cxn ang="0">
                <a:pos x="188" y="196"/>
              </a:cxn>
              <a:cxn ang="0">
                <a:pos x="160" y="228"/>
              </a:cxn>
              <a:cxn ang="0">
                <a:pos x="144" y="264"/>
              </a:cxn>
              <a:cxn ang="0">
                <a:pos x="164" y="484"/>
              </a:cxn>
              <a:cxn ang="0">
                <a:pos x="188" y="532"/>
              </a:cxn>
              <a:cxn ang="0">
                <a:pos x="200" y="572"/>
              </a:cxn>
              <a:cxn ang="0">
                <a:pos x="216" y="608"/>
              </a:cxn>
              <a:cxn ang="0">
                <a:pos x="164" y="904"/>
              </a:cxn>
              <a:cxn ang="0">
                <a:pos x="140" y="916"/>
              </a:cxn>
              <a:cxn ang="0">
                <a:pos x="64" y="948"/>
              </a:cxn>
              <a:cxn ang="0">
                <a:pos x="0" y="968"/>
              </a:cxn>
            </a:cxnLst>
            <a:rect l="0" t="0" r="r" b="b"/>
            <a:pathLst>
              <a:path w="266" h="968">
                <a:moveTo>
                  <a:pt x="212" y="0"/>
                </a:moveTo>
                <a:cubicBezTo>
                  <a:pt x="216" y="1"/>
                  <a:pt x="240" y="10"/>
                  <a:pt x="244" y="16"/>
                </a:cubicBezTo>
                <a:cubicBezTo>
                  <a:pt x="248" y="23"/>
                  <a:pt x="249" y="32"/>
                  <a:pt x="252" y="40"/>
                </a:cubicBezTo>
                <a:cubicBezTo>
                  <a:pt x="253" y="44"/>
                  <a:pt x="256" y="52"/>
                  <a:pt x="256" y="52"/>
                </a:cubicBezTo>
                <a:cubicBezTo>
                  <a:pt x="254" y="79"/>
                  <a:pt x="266" y="122"/>
                  <a:pt x="236" y="132"/>
                </a:cubicBezTo>
                <a:cubicBezTo>
                  <a:pt x="229" y="154"/>
                  <a:pt x="227" y="163"/>
                  <a:pt x="208" y="176"/>
                </a:cubicBezTo>
                <a:cubicBezTo>
                  <a:pt x="205" y="180"/>
                  <a:pt x="203" y="185"/>
                  <a:pt x="200" y="188"/>
                </a:cubicBezTo>
                <a:cubicBezTo>
                  <a:pt x="197" y="191"/>
                  <a:pt x="191" y="192"/>
                  <a:pt x="188" y="196"/>
                </a:cubicBezTo>
                <a:cubicBezTo>
                  <a:pt x="155" y="233"/>
                  <a:pt x="187" y="210"/>
                  <a:pt x="160" y="228"/>
                </a:cubicBezTo>
                <a:cubicBezTo>
                  <a:pt x="156" y="241"/>
                  <a:pt x="148" y="251"/>
                  <a:pt x="144" y="264"/>
                </a:cubicBezTo>
                <a:cubicBezTo>
                  <a:pt x="140" y="322"/>
                  <a:pt x="99" y="462"/>
                  <a:pt x="164" y="484"/>
                </a:cubicBezTo>
                <a:cubicBezTo>
                  <a:pt x="180" y="507"/>
                  <a:pt x="181" y="506"/>
                  <a:pt x="188" y="532"/>
                </a:cubicBezTo>
                <a:cubicBezTo>
                  <a:pt x="190" y="541"/>
                  <a:pt x="196" y="566"/>
                  <a:pt x="200" y="572"/>
                </a:cubicBezTo>
                <a:cubicBezTo>
                  <a:pt x="207" y="583"/>
                  <a:pt x="216" y="608"/>
                  <a:pt x="216" y="608"/>
                </a:cubicBezTo>
                <a:cubicBezTo>
                  <a:pt x="235" y="744"/>
                  <a:pt x="229" y="806"/>
                  <a:pt x="164" y="904"/>
                </a:cubicBezTo>
                <a:cubicBezTo>
                  <a:pt x="158" y="913"/>
                  <a:pt x="148" y="911"/>
                  <a:pt x="140" y="916"/>
                </a:cubicBezTo>
                <a:cubicBezTo>
                  <a:pt x="113" y="931"/>
                  <a:pt x="94" y="938"/>
                  <a:pt x="64" y="948"/>
                </a:cubicBezTo>
                <a:cubicBezTo>
                  <a:pt x="42" y="955"/>
                  <a:pt x="24" y="968"/>
                  <a:pt x="0" y="96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5" name="Freeform 43"/>
          <p:cNvSpPr>
            <a:spLocks/>
          </p:cNvSpPr>
          <p:nvPr/>
        </p:nvSpPr>
        <p:spPr bwMode="auto">
          <a:xfrm>
            <a:off x="1739900" y="5410200"/>
            <a:ext cx="458788" cy="608013"/>
          </a:xfrm>
          <a:custGeom>
            <a:avLst/>
            <a:gdLst/>
            <a:ahLst/>
            <a:cxnLst>
              <a:cxn ang="0">
                <a:pos x="248" y="0"/>
              </a:cxn>
              <a:cxn ang="0">
                <a:pos x="256" y="104"/>
              </a:cxn>
              <a:cxn ang="0">
                <a:pos x="220" y="124"/>
              </a:cxn>
              <a:cxn ang="0">
                <a:pos x="200" y="160"/>
              </a:cxn>
              <a:cxn ang="0">
                <a:pos x="176" y="260"/>
              </a:cxn>
              <a:cxn ang="0">
                <a:pos x="96" y="328"/>
              </a:cxn>
              <a:cxn ang="0">
                <a:pos x="84" y="356"/>
              </a:cxn>
              <a:cxn ang="0">
                <a:pos x="0" y="368"/>
              </a:cxn>
              <a:cxn ang="0">
                <a:pos x="20" y="380"/>
              </a:cxn>
            </a:cxnLst>
            <a:rect l="0" t="0" r="r" b="b"/>
            <a:pathLst>
              <a:path w="289" h="383">
                <a:moveTo>
                  <a:pt x="248" y="0"/>
                </a:moveTo>
                <a:cubicBezTo>
                  <a:pt x="289" y="14"/>
                  <a:pt x="280" y="6"/>
                  <a:pt x="256" y="104"/>
                </a:cubicBezTo>
                <a:cubicBezTo>
                  <a:pt x="254" y="114"/>
                  <a:pt x="230" y="121"/>
                  <a:pt x="220" y="124"/>
                </a:cubicBezTo>
                <a:cubicBezTo>
                  <a:pt x="202" y="152"/>
                  <a:pt x="207" y="139"/>
                  <a:pt x="200" y="160"/>
                </a:cubicBezTo>
                <a:cubicBezTo>
                  <a:pt x="198" y="197"/>
                  <a:pt x="216" y="247"/>
                  <a:pt x="176" y="260"/>
                </a:cubicBezTo>
                <a:cubicBezTo>
                  <a:pt x="167" y="287"/>
                  <a:pt x="125" y="318"/>
                  <a:pt x="96" y="328"/>
                </a:cubicBezTo>
                <a:cubicBezTo>
                  <a:pt x="90" y="336"/>
                  <a:pt x="92" y="349"/>
                  <a:pt x="84" y="356"/>
                </a:cubicBezTo>
                <a:cubicBezTo>
                  <a:pt x="69" y="368"/>
                  <a:pt x="1" y="368"/>
                  <a:pt x="0" y="368"/>
                </a:cubicBezTo>
                <a:cubicBezTo>
                  <a:pt x="10" y="383"/>
                  <a:pt x="3" y="380"/>
                  <a:pt x="20" y="38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6" name="Freeform 44"/>
          <p:cNvSpPr>
            <a:spLocks/>
          </p:cNvSpPr>
          <p:nvPr/>
        </p:nvSpPr>
        <p:spPr bwMode="auto">
          <a:xfrm>
            <a:off x="1803400" y="5562600"/>
            <a:ext cx="398463" cy="617538"/>
          </a:xfrm>
          <a:custGeom>
            <a:avLst/>
            <a:gdLst/>
            <a:ahLst/>
            <a:cxnLst>
              <a:cxn ang="0">
                <a:pos x="208" y="0"/>
              </a:cxn>
              <a:cxn ang="0">
                <a:pos x="220" y="16"/>
              </a:cxn>
              <a:cxn ang="0">
                <a:pos x="232" y="20"/>
              </a:cxn>
              <a:cxn ang="0">
                <a:pos x="236" y="180"/>
              </a:cxn>
              <a:cxn ang="0">
                <a:pos x="244" y="204"/>
              </a:cxn>
              <a:cxn ang="0">
                <a:pos x="240" y="292"/>
              </a:cxn>
              <a:cxn ang="0">
                <a:pos x="208" y="296"/>
              </a:cxn>
              <a:cxn ang="0">
                <a:pos x="116" y="312"/>
              </a:cxn>
              <a:cxn ang="0">
                <a:pos x="104" y="320"/>
              </a:cxn>
              <a:cxn ang="0">
                <a:pos x="100" y="332"/>
              </a:cxn>
              <a:cxn ang="0">
                <a:pos x="76" y="348"/>
              </a:cxn>
              <a:cxn ang="0">
                <a:pos x="64" y="356"/>
              </a:cxn>
              <a:cxn ang="0">
                <a:pos x="0" y="388"/>
              </a:cxn>
            </a:cxnLst>
            <a:rect l="0" t="0" r="r" b="b"/>
            <a:pathLst>
              <a:path w="251" h="389">
                <a:moveTo>
                  <a:pt x="208" y="0"/>
                </a:moveTo>
                <a:cubicBezTo>
                  <a:pt x="212" y="5"/>
                  <a:pt x="215" y="12"/>
                  <a:pt x="220" y="16"/>
                </a:cubicBezTo>
                <a:cubicBezTo>
                  <a:pt x="223" y="19"/>
                  <a:pt x="232" y="16"/>
                  <a:pt x="232" y="20"/>
                </a:cubicBezTo>
                <a:cubicBezTo>
                  <a:pt x="237" y="73"/>
                  <a:pt x="233" y="127"/>
                  <a:pt x="236" y="180"/>
                </a:cubicBezTo>
                <a:cubicBezTo>
                  <a:pt x="237" y="188"/>
                  <a:pt x="244" y="204"/>
                  <a:pt x="244" y="204"/>
                </a:cubicBezTo>
                <a:cubicBezTo>
                  <a:pt x="243" y="233"/>
                  <a:pt x="251" y="265"/>
                  <a:pt x="240" y="292"/>
                </a:cubicBezTo>
                <a:cubicBezTo>
                  <a:pt x="236" y="302"/>
                  <a:pt x="219" y="294"/>
                  <a:pt x="208" y="296"/>
                </a:cubicBezTo>
                <a:cubicBezTo>
                  <a:pt x="178" y="302"/>
                  <a:pt x="146" y="304"/>
                  <a:pt x="116" y="312"/>
                </a:cubicBezTo>
                <a:cubicBezTo>
                  <a:pt x="112" y="315"/>
                  <a:pt x="107" y="316"/>
                  <a:pt x="104" y="320"/>
                </a:cubicBezTo>
                <a:cubicBezTo>
                  <a:pt x="101" y="323"/>
                  <a:pt x="103" y="329"/>
                  <a:pt x="100" y="332"/>
                </a:cubicBezTo>
                <a:cubicBezTo>
                  <a:pt x="93" y="339"/>
                  <a:pt x="84" y="343"/>
                  <a:pt x="76" y="348"/>
                </a:cubicBezTo>
                <a:cubicBezTo>
                  <a:pt x="72" y="351"/>
                  <a:pt x="64" y="356"/>
                  <a:pt x="64" y="356"/>
                </a:cubicBezTo>
                <a:cubicBezTo>
                  <a:pt x="42" y="389"/>
                  <a:pt x="50" y="388"/>
                  <a:pt x="0" y="38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7" name="Freeform 45"/>
          <p:cNvSpPr>
            <a:spLocks/>
          </p:cNvSpPr>
          <p:nvPr/>
        </p:nvSpPr>
        <p:spPr bwMode="auto">
          <a:xfrm>
            <a:off x="2133600" y="5486400"/>
            <a:ext cx="342900" cy="190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36"/>
              </a:cxn>
              <a:cxn ang="0">
                <a:pos x="124" y="60"/>
              </a:cxn>
              <a:cxn ang="0">
                <a:pos x="164" y="56"/>
              </a:cxn>
              <a:cxn ang="0">
                <a:pos x="196" y="100"/>
              </a:cxn>
              <a:cxn ang="0">
                <a:pos x="216" y="120"/>
              </a:cxn>
              <a:cxn ang="0">
                <a:pos x="192" y="96"/>
              </a:cxn>
            </a:cxnLst>
            <a:rect l="0" t="0" r="r" b="b"/>
            <a:pathLst>
              <a:path w="216" h="120">
                <a:moveTo>
                  <a:pt x="0" y="0"/>
                </a:moveTo>
                <a:cubicBezTo>
                  <a:pt x="31" y="25"/>
                  <a:pt x="57" y="30"/>
                  <a:pt x="96" y="36"/>
                </a:cubicBezTo>
                <a:cubicBezTo>
                  <a:pt x="113" y="42"/>
                  <a:pt x="109" y="50"/>
                  <a:pt x="124" y="60"/>
                </a:cubicBezTo>
                <a:cubicBezTo>
                  <a:pt x="142" y="87"/>
                  <a:pt x="145" y="69"/>
                  <a:pt x="164" y="56"/>
                </a:cubicBezTo>
                <a:cubicBezTo>
                  <a:pt x="171" y="76"/>
                  <a:pt x="179" y="89"/>
                  <a:pt x="196" y="100"/>
                </a:cubicBezTo>
                <a:cubicBezTo>
                  <a:pt x="200" y="111"/>
                  <a:pt x="202" y="120"/>
                  <a:pt x="216" y="120"/>
                </a:cubicBezTo>
                <a:lnTo>
                  <a:pt x="192" y="96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8" name="Freeform 46"/>
          <p:cNvSpPr>
            <a:spLocks/>
          </p:cNvSpPr>
          <p:nvPr/>
        </p:nvSpPr>
        <p:spPr bwMode="auto">
          <a:xfrm>
            <a:off x="2438400" y="2713038"/>
            <a:ext cx="241300" cy="51911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4" y="3"/>
              </a:cxn>
              <a:cxn ang="0">
                <a:pos x="16" y="7"/>
              </a:cxn>
              <a:cxn ang="0">
                <a:pos x="36" y="115"/>
              </a:cxn>
              <a:cxn ang="0">
                <a:pos x="40" y="191"/>
              </a:cxn>
              <a:cxn ang="0">
                <a:pos x="112" y="227"/>
              </a:cxn>
              <a:cxn ang="0">
                <a:pos x="136" y="299"/>
              </a:cxn>
              <a:cxn ang="0">
                <a:pos x="152" y="327"/>
              </a:cxn>
            </a:cxnLst>
            <a:rect l="0" t="0" r="r" b="b"/>
            <a:pathLst>
              <a:path w="152" h="327">
                <a:moveTo>
                  <a:pt x="0" y="19"/>
                </a:moveTo>
                <a:cubicBezTo>
                  <a:pt x="1" y="14"/>
                  <a:pt x="0" y="6"/>
                  <a:pt x="4" y="3"/>
                </a:cubicBezTo>
                <a:cubicBezTo>
                  <a:pt x="7" y="0"/>
                  <a:pt x="15" y="3"/>
                  <a:pt x="16" y="7"/>
                </a:cubicBezTo>
                <a:cubicBezTo>
                  <a:pt x="23" y="50"/>
                  <a:pt x="1" y="91"/>
                  <a:pt x="36" y="115"/>
                </a:cubicBezTo>
                <a:cubicBezTo>
                  <a:pt x="37" y="140"/>
                  <a:pt x="37" y="166"/>
                  <a:pt x="40" y="191"/>
                </a:cubicBezTo>
                <a:cubicBezTo>
                  <a:pt x="42" y="208"/>
                  <a:pt x="97" y="223"/>
                  <a:pt x="112" y="227"/>
                </a:cubicBezTo>
                <a:cubicBezTo>
                  <a:pt x="127" y="250"/>
                  <a:pt x="130" y="273"/>
                  <a:pt x="136" y="299"/>
                </a:cubicBezTo>
                <a:cubicBezTo>
                  <a:pt x="139" y="314"/>
                  <a:pt x="152" y="313"/>
                  <a:pt x="152" y="32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19" name="Freeform 47"/>
          <p:cNvSpPr>
            <a:spLocks/>
          </p:cNvSpPr>
          <p:nvPr/>
        </p:nvSpPr>
        <p:spPr bwMode="auto">
          <a:xfrm>
            <a:off x="2584450" y="3273425"/>
            <a:ext cx="82550" cy="180975"/>
          </a:xfrm>
          <a:custGeom>
            <a:avLst/>
            <a:gdLst/>
            <a:ahLst/>
            <a:cxnLst>
              <a:cxn ang="0">
                <a:pos x="52" y="2"/>
              </a:cxn>
              <a:cxn ang="0">
                <a:pos x="36" y="30"/>
              </a:cxn>
              <a:cxn ang="0">
                <a:pos x="12" y="78"/>
              </a:cxn>
              <a:cxn ang="0">
                <a:pos x="4" y="102"/>
              </a:cxn>
              <a:cxn ang="0">
                <a:pos x="0" y="114"/>
              </a:cxn>
            </a:cxnLst>
            <a:rect l="0" t="0" r="r" b="b"/>
            <a:pathLst>
              <a:path w="52" h="114">
                <a:moveTo>
                  <a:pt x="52" y="2"/>
                </a:moveTo>
                <a:cubicBezTo>
                  <a:pt x="30" y="9"/>
                  <a:pt x="46" y="0"/>
                  <a:pt x="36" y="30"/>
                </a:cubicBezTo>
                <a:cubicBezTo>
                  <a:pt x="31" y="46"/>
                  <a:pt x="19" y="62"/>
                  <a:pt x="12" y="78"/>
                </a:cubicBezTo>
                <a:cubicBezTo>
                  <a:pt x="9" y="86"/>
                  <a:pt x="7" y="94"/>
                  <a:pt x="4" y="102"/>
                </a:cubicBezTo>
                <a:cubicBezTo>
                  <a:pt x="3" y="106"/>
                  <a:pt x="0" y="114"/>
                  <a:pt x="0" y="114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20" name="Text Box 48"/>
          <p:cNvSpPr txBox="1">
            <a:spLocks noChangeArrowheads="1"/>
          </p:cNvSpPr>
          <p:nvPr/>
        </p:nvSpPr>
        <p:spPr bwMode="auto">
          <a:xfrm>
            <a:off x="6461125" y="228600"/>
            <a:ext cx="2682875" cy="32670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600" b="1" i="1">
                <a:solidFill>
                  <a:srgbClr val="0000FF"/>
                </a:solidFill>
              </a:rPr>
              <a:t>1. Một số sông lớn,</a:t>
            </a:r>
            <a:r>
              <a:rPr lang="en-US" sz="2600" b="1" i="1"/>
              <a:t> , </a:t>
            </a:r>
            <a:r>
              <a:rPr lang="en-US" sz="2600" b="1" i="1">
                <a:solidFill>
                  <a:srgbClr val="0000FF"/>
                </a:solidFill>
              </a:rPr>
              <a:t>kênh rạch của đồng bằng Nam Bộ là: sông Mê Công, sông Đồng Nai, kênh Phụng Hiệp,  kênh Vĩnh Tế.</a:t>
            </a:r>
          </a:p>
        </p:txBody>
      </p:sp>
      <p:sp>
        <p:nvSpPr>
          <p:cNvPr id="28721" name="Text Box 49"/>
          <p:cNvSpPr txBox="1">
            <a:spLocks noChangeArrowheads="1"/>
          </p:cNvSpPr>
          <p:nvPr/>
        </p:nvSpPr>
        <p:spPr bwMode="auto">
          <a:xfrm>
            <a:off x="6477000" y="3429000"/>
            <a:ext cx="2667000" cy="32670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600" b="1" i="1">
                <a:solidFill>
                  <a:srgbClr val="0000FF"/>
                </a:solidFill>
              </a:rPr>
              <a:t>2. Ở đồng bằng Nam Bộ có nhiều sông ngòi, kênh rạch nên mạng lưới sông ngòi,</a:t>
            </a:r>
            <a:r>
              <a:rPr lang="en-US" sz="2600" b="1" i="1"/>
              <a:t> ,</a:t>
            </a:r>
            <a:r>
              <a:rPr lang="en-US" sz="2600" b="1" i="1">
                <a:solidFill>
                  <a:srgbClr val="0000FF"/>
                </a:solidFill>
              </a:rPr>
              <a:t>kênh rạch rất chằng chịt và dày dặc.</a:t>
            </a:r>
          </a:p>
        </p:txBody>
      </p:sp>
      <p:sp>
        <p:nvSpPr>
          <p:cNvPr id="28724" name="Text Box 52"/>
          <p:cNvSpPr txBox="1">
            <a:spLocks noChangeArrowheads="1"/>
          </p:cNvSpPr>
          <p:nvPr/>
        </p:nvSpPr>
        <p:spPr bwMode="auto">
          <a:xfrm rot="-1507140">
            <a:off x="1295400" y="2971800"/>
            <a:ext cx="1295400" cy="214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>
                <a:solidFill>
                  <a:srgbClr val="CC0099"/>
                </a:solidFill>
                <a:latin typeface="VNI-Cooper" pitchFamily="2" charset="0"/>
              </a:rPr>
              <a:t>Keânh Vónh Teá</a:t>
            </a:r>
          </a:p>
        </p:txBody>
      </p:sp>
      <p:sp>
        <p:nvSpPr>
          <p:cNvPr id="28725" name="Text Box 53"/>
          <p:cNvSpPr txBox="1">
            <a:spLocks noChangeArrowheads="1"/>
          </p:cNvSpPr>
          <p:nvPr/>
        </p:nvSpPr>
        <p:spPr bwMode="auto">
          <a:xfrm rot="-24660333">
            <a:off x="2019300" y="4762500"/>
            <a:ext cx="1371600" cy="2286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>
                <a:solidFill>
                  <a:srgbClr val="CC0099"/>
                </a:solidFill>
                <a:latin typeface="VNI-Cooper" pitchFamily="2" charset="0"/>
              </a:rPr>
              <a:t>Keânh Phuïng Hieäp</a:t>
            </a:r>
          </a:p>
        </p:txBody>
      </p:sp>
    </p:spTree>
  </p:cSld>
  <p:clrMapOvr>
    <a:masterClrMapping/>
  </p:clrMapOvr>
  <p:transition>
    <p:checker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2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2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0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0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0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0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0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0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7" grpId="1"/>
      <p:bldP spid="28678" grpId="0"/>
      <p:bldP spid="28678" grpId="1"/>
      <p:bldP spid="28679" grpId="0"/>
      <p:bldP spid="28679" grpId="1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5" grpId="0" animBg="1"/>
      <p:bldP spid="28696" grpId="0" animBg="1"/>
      <p:bldP spid="28697" grpId="0" animBg="1"/>
      <p:bldP spid="28698" grpId="0" animBg="1"/>
      <p:bldP spid="28699" grpId="0" animBg="1"/>
      <p:bldP spid="28700" grpId="0" animBg="1"/>
      <p:bldP spid="28701" grpId="0" animBg="1"/>
      <p:bldP spid="28704" grpId="0" animBg="1"/>
      <p:bldP spid="28705" grpId="0" animBg="1"/>
      <p:bldP spid="28706" grpId="0" animBg="1"/>
      <p:bldP spid="28707" grpId="0" animBg="1"/>
      <p:bldP spid="28708" grpId="0" animBg="1"/>
      <p:bldP spid="28709" grpId="0" animBg="1"/>
      <p:bldP spid="28710" grpId="0" animBg="1"/>
      <p:bldP spid="28711" grpId="0" animBg="1"/>
      <p:bldP spid="28712" grpId="0" animBg="1"/>
      <p:bldP spid="28713" grpId="0" animBg="1"/>
      <p:bldP spid="28714" grpId="0" animBg="1"/>
      <p:bldP spid="28715" grpId="0" animBg="1"/>
      <p:bldP spid="28716" grpId="0" animBg="1"/>
      <p:bldP spid="28717" grpId="0" animBg="1"/>
      <p:bldP spid="28718" grpId="0" animBg="1"/>
      <p:bldP spid="28719" grpId="0" animBg="1"/>
      <p:bldP spid="28721" grpId="0"/>
      <p:bldP spid="287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 descr="19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71628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514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Arial"/>
                <a:cs typeface="Arial"/>
              </a:rPr>
              <a:t>RUNG CHUÔNG VÀNG</a:t>
            </a:r>
          </a:p>
        </p:txBody>
      </p:sp>
      <p:pic>
        <p:nvPicPr>
          <p:cNvPr id="29699" name="Picture 3" descr="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429000"/>
            <a:ext cx="1981200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ng Chuong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382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Em hãy chọn  câu trả lời đúng nhất </a:t>
            </a:r>
          </a:p>
          <a:p>
            <a:pPr algn="ctr"/>
            <a:r>
              <a:rPr lang="vi-VN" sz="3600" b="1" i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bằng cách giơ bảng A,B,C,D</a:t>
            </a:r>
          </a:p>
          <a:p>
            <a:pPr algn="ctr"/>
            <a:endParaRPr lang="en-US" sz="3600" b="1" i="1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305800" cy="12207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1. Đồng bằng Nam Bộ có mạng lưới sông ngòi, kênh rạch</a:t>
            </a:r>
            <a:r>
              <a:rPr lang="en-US" sz="3800" b="1">
                <a:solidFill>
                  <a:srgbClr val="0000CC"/>
                </a:solidFill>
                <a:latin typeface="Arial" charset="0"/>
              </a:rPr>
              <a:t> 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914400" y="3527425"/>
            <a:ext cx="30257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a)  Thưa thớt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990600" y="4343400"/>
            <a:ext cx="236855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b)  Ít sông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334000" y="3429000"/>
            <a:ext cx="3390900" cy="7620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c)</a:t>
            </a:r>
            <a:r>
              <a:rPr lang="en-US" sz="4400" b="1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Arial" charset="0"/>
              </a:rPr>
              <a:t>Nhiều sông</a:t>
            </a:r>
            <a:r>
              <a:rPr lang="en-US" sz="4400" b="1">
                <a:solidFill>
                  <a:srgbClr val="0000CC"/>
                </a:solidFill>
                <a:latin typeface="Arial" charset="0"/>
              </a:rPr>
              <a:t> 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257800" y="4267200"/>
            <a:ext cx="310515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d) Chằng chịt</a:t>
            </a:r>
          </a:p>
        </p:txBody>
      </p:sp>
      <p:pic>
        <p:nvPicPr>
          <p:cNvPr id="30728" name="Picture 8" descr="ko hi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581400"/>
            <a:ext cx="1343025" cy="2667000"/>
          </a:xfrm>
          <a:prstGeom prst="rect">
            <a:avLst/>
          </a:prstGeom>
          <a:noFill/>
        </p:spPr>
      </p:pic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5181600" y="42672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3300"/>
              </a:solidFill>
              <a:latin typeface="VNI-Times" pitchFamily="2" charset="0"/>
            </a:endParaRPr>
          </a:p>
        </p:txBody>
      </p:sp>
      <p:pic>
        <p:nvPicPr>
          <p:cNvPr id="30730" name="Picture 10" descr="36_1_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800600"/>
            <a:ext cx="1828800" cy="1682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8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8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/>
      <p:bldP spid="30724" grpId="0"/>
      <p:bldP spid="30725" grpId="0"/>
      <p:bldP spid="30726" grpId="0"/>
      <p:bldP spid="30727" grpId="0"/>
      <p:bldP spid="30729" grpId="0" animBg="1"/>
      <p:bldP spid="30729" grpId="1" animBg="1"/>
      <p:bldP spid="30729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8915400" cy="48006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355725" y="2551113"/>
            <a:ext cx="4000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A.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81200" y="3429000"/>
            <a:ext cx="518795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>
                <a:solidFill>
                  <a:srgbClr val="006600"/>
                </a:solidFill>
                <a:latin typeface="Arial" charset="0"/>
              </a:rPr>
              <a:t>a) Có đắp đê ven sông</a:t>
            </a:r>
            <a:r>
              <a:rPr lang="en-US" sz="3600" b="1" i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05000" y="4191000"/>
            <a:ext cx="605155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>
                <a:solidFill>
                  <a:srgbClr val="006600"/>
                </a:solidFill>
                <a:latin typeface="Arial" charset="0"/>
              </a:rPr>
              <a:t>b)  Không đắp đê ven sông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828800" y="4191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8600" y="304800"/>
            <a:ext cx="8686800" cy="28987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2. Ở Tây Nam Bộ, hằng năm vào mùa lũ, nước các sông dâng cao làm ngập một diện tích lớn. Người dân nơi đây ………………………</a:t>
            </a:r>
            <a:r>
              <a:rPr lang="en-US" sz="3800" b="1">
                <a:solidFill>
                  <a:srgbClr val="0000CC"/>
                </a:solidFill>
                <a:latin typeface="Arial" charset="0"/>
              </a:rPr>
              <a:t> để ngăn lũ như ở đồng bằng Bắc Bộ.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 animBg="1"/>
      <p:bldP spid="31750" grpId="1" animBg="1"/>
      <p:bldP spid="31750" grpId="2" animBg="1"/>
      <p:bldP spid="31750" grpId="3" animBg="1"/>
      <p:bldP spid="317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90600" y="3352800"/>
            <a:ext cx="7467600" cy="6477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hlink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>
                <a:solidFill>
                  <a:srgbClr val="800000"/>
                </a:solidFill>
                <a:latin typeface="VNI-Cooper" pitchFamily="2" charset="0"/>
              </a:rPr>
              <a:t> a. Hoà Trò An, hoà Xuaân Höông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90600" y="5181600"/>
            <a:ext cx="7467600" cy="6477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chemeClr val="hlink"/>
              </a:gs>
            </a:gsLst>
            <a:lin ang="2700000" scaled="1"/>
          </a:gradFill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>
                <a:solidFill>
                  <a:srgbClr val="800000"/>
                </a:solidFill>
                <a:latin typeface="VNI-Cooper" pitchFamily="2" charset="0"/>
              </a:rPr>
              <a:t>c. Hoà Trò An, hoà Ba Beå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90600" y="4267200"/>
            <a:ext cx="7467600" cy="647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>
                <a:solidFill>
                  <a:srgbClr val="800000"/>
                </a:solidFill>
                <a:latin typeface="VNI-Cooper" pitchFamily="2" charset="0"/>
              </a:rPr>
              <a:t>b. Hoà Trò An, hoà Daàu Tieáng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990600" y="685800"/>
            <a:ext cx="8153400" cy="23796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3. Ở Đông Nam Bộ, nhiều hồ lớn được </a:t>
            </a:r>
            <a:r>
              <a:rPr lang="en-US" sz="3800" b="1">
                <a:solidFill>
                  <a:srgbClr val="0000CC"/>
                </a:solidFill>
                <a:latin typeface="Arial" charset="0"/>
              </a:rPr>
              <a:t>xây dựng để cấp nước cho sản xuất và sinh hoạt vào mùa khô như …………….,…………….</a:t>
            </a:r>
          </a:p>
        </p:txBody>
      </p:sp>
    </p:spTree>
  </p:cSld>
  <p:clrMapOvr>
    <a:masterClrMapping/>
  </p:clrMapOvr>
  <p:transition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277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animBg="1"/>
      <p:bldP spid="32772" grpId="0" animBg="1"/>
      <p:bldP spid="327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ook_page_flip_md_cl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733800"/>
            <a:ext cx="3962400" cy="2697163"/>
          </a:xfrm>
          <a:prstGeom prst="rect">
            <a:avLst/>
          </a:prstGeom>
          <a:noFill/>
        </p:spPr>
      </p:pic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1981200" y="685800"/>
            <a:ext cx="6172200" cy="3427413"/>
            <a:chOff x="1248" y="432"/>
            <a:chExt cx="3888" cy="2159"/>
          </a:xfrm>
        </p:grpSpPr>
        <p:sp>
          <p:nvSpPr>
            <p:cNvPr id="33796" name="AutoShape 4"/>
            <p:cNvSpPr>
              <a:spLocks noChangeArrowheads="1"/>
            </p:cNvSpPr>
            <p:nvPr/>
          </p:nvSpPr>
          <p:spPr bwMode="auto">
            <a:xfrm>
              <a:off x="1248" y="432"/>
              <a:ext cx="3888" cy="2159"/>
            </a:xfrm>
            <a:prstGeom prst="cloudCallout">
              <a:avLst>
                <a:gd name="adj1" fmla="val -13426"/>
                <a:gd name="adj2" fmla="val 82931"/>
              </a:avLst>
            </a:prstGeom>
            <a:solidFill>
              <a:srgbClr val="66FFFF"/>
            </a:solidFill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1680" y="768"/>
              <a:ext cx="3120" cy="1286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  <a:latin typeface="VNI-Cooper" pitchFamily="2" charset="0"/>
                </a:rPr>
                <a:t> </a:t>
              </a:r>
              <a:r>
                <a:rPr lang="en-US" sz="3200">
                  <a:solidFill>
                    <a:srgbClr val="FF0000"/>
                  </a:solidFill>
                  <a:latin typeface="VNI-Cooper" pitchFamily="2" charset="0"/>
                </a:rPr>
                <a:t>Ñoàng baèng Nam Boä coù maïng löôùi soâng ngoøi, keânh raïch chaèng chòt, daøy ñaëc.</a:t>
              </a:r>
            </a:p>
          </p:txBody>
        </p:sp>
      </p:grp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4267200" y="304800"/>
            <a:ext cx="4572000" cy="1143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0066FF"/>
                    </a:gs>
                  </a:gsLst>
                  <a:lin ang="5400000" scaled="1"/>
                </a:gradFill>
                <a:latin typeface="VNI-Cooper"/>
              </a:rPr>
              <a:t>Hoaït ñoäng 3</a:t>
            </a:r>
          </a:p>
        </p:txBody>
      </p:sp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5257800" y="2133600"/>
            <a:ext cx="2743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CC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CỦNG</a:t>
            </a:r>
          </a:p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CC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CỐ</a:t>
            </a:r>
          </a:p>
        </p:txBody>
      </p:sp>
      <p:pic>
        <p:nvPicPr>
          <p:cNvPr id="34820" name="Picture 4" descr="em be hoc b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724400"/>
            <a:ext cx="1100138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676400" y="2514600"/>
            <a:ext cx="5867400" cy="1524000"/>
            <a:chOff x="1200" y="1872"/>
            <a:chExt cx="3360" cy="970"/>
          </a:xfrm>
        </p:grpSpPr>
        <p:pic>
          <p:nvPicPr>
            <p:cNvPr id="8195" name="Picture 3" descr="8music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0" y="1872"/>
              <a:ext cx="1680" cy="970"/>
            </a:xfrm>
            <a:prstGeom prst="rect">
              <a:avLst/>
            </a:prstGeom>
            <a:noFill/>
          </p:spPr>
        </p:pic>
        <p:pic>
          <p:nvPicPr>
            <p:cNvPr id="8196" name="Picture 4" descr="8music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1872"/>
              <a:ext cx="1680" cy="970"/>
            </a:xfrm>
            <a:prstGeom prst="rect">
              <a:avLst/>
            </a:prstGeom>
            <a:noFill/>
          </p:spPr>
        </p:pic>
      </p:grp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762000" y="4343400"/>
            <a:ext cx="7924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LỚP CHÚNG TA ĐOÀN KẾT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 rot="5400000">
            <a:off x="4572000" y="152400"/>
            <a:ext cx="304800" cy="12192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WordArt 7" descr="10"/>
          <p:cNvSpPr>
            <a:spLocks noChangeArrowheads="1" noChangeShapeType="1" noTextEdit="1"/>
          </p:cNvSpPr>
          <p:nvPr/>
        </p:nvSpPr>
        <p:spPr bwMode="auto">
          <a:xfrm>
            <a:off x="1905000" y="609600"/>
            <a:ext cx="5181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91581" dir="18221404" algn="ctr" rotWithShape="0">
                    <a:srgbClr val="CC0099">
                      <a:alpha val="50000"/>
                    </a:srgbClr>
                  </a:outerShdw>
                </a:effectLst>
                <a:latin typeface="Arial"/>
                <a:cs typeface="Arial"/>
              </a:rPr>
              <a:t>KHỞI ĐỘNG</a:t>
            </a:r>
          </a:p>
        </p:txBody>
      </p:sp>
      <p:pic>
        <p:nvPicPr>
          <p:cNvPr id="8200" name="nhac dem lop chung minh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73152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33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1828800" y="2514600"/>
            <a:ext cx="6172200" cy="3429000"/>
            <a:chOff x="1152" y="1584"/>
            <a:chExt cx="3888" cy="2160"/>
          </a:xfrm>
        </p:grpSpPr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>
              <a:off x="2016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1584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2448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2880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3312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3744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4176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>
              <a:off x="4608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Rectangle 14"/>
            <p:cNvSpPr>
              <a:spLocks noChangeArrowheads="1"/>
            </p:cNvSpPr>
            <p:nvPr/>
          </p:nvSpPr>
          <p:spPr bwMode="auto">
            <a:xfrm>
              <a:off x="1584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Rectangle 15"/>
            <p:cNvSpPr>
              <a:spLocks noChangeArrowheads="1"/>
            </p:cNvSpPr>
            <p:nvPr/>
          </p:nvSpPr>
          <p:spPr bwMode="auto">
            <a:xfrm>
              <a:off x="1152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8" name="Rectangle 16"/>
            <p:cNvSpPr>
              <a:spLocks noChangeArrowheads="1"/>
            </p:cNvSpPr>
            <p:nvPr/>
          </p:nvSpPr>
          <p:spPr bwMode="auto">
            <a:xfrm>
              <a:off x="2016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Rectangle 17"/>
            <p:cNvSpPr>
              <a:spLocks noChangeArrowheads="1"/>
            </p:cNvSpPr>
            <p:nvPr/>
          </p:nvSpPr>
          <p:spPr bwMode="auto">
            <a:xfrm>
              <a:off x="2448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Rectangle 18"/>
            <p:cNvSpPr>
              <a:spLocks noChangeArrowheads="1"/>
            </p:cNvSpPr>
            <p:nvPr/>
          </p:nvSpPr>
          <p:spPr bwMode="auto">
            <a:xfrm>
              <a:off x="2880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Rectangle 19"/>
            <p:cNvSpPr>
              <a:spLocks noChangeArrowheads="1"/>
            </p:cNvSpPr>
            <p:nvPr/>
          </p:nvSpPr>
          <p:spPr bwMode="auto">
            <a:xfrm>
              <a:off x="3744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Rectangle 20"/>
            <p:cNvSpPr>
              <a:spLocks noChangeArrowheads="1"/>
            </p:cNvSpPr>
            <p:nvPr/>
          </p:nvSpPr>
          <p:spPr bwMode="auto">
            <a:xfrm>
              <a:off x="2016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Rectangle 21"/>
            <p:cNvSpPr>
              <a:spLocks noChangeArrowheads="1"/>
            </p:cNvSpPr>
            <p:nvPr/>
          </p:nvSpPr>
          <p:spPr bwMode="auto">
            <a:xfrm>
              <a:off x="2448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Rectangle 22"/>
            <p:cNvSpPr>
              <a:spLocks noChangeArrowheads="1"/>
            </p:cNvSpPr>
            <p:nvPr/>
          </p:nvSpPr>
          <p:spPr bwMode="auto">
            <a:xfrm>
              <a:off x="2880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5" name="Rectangle 23"/>
            <p:cNvSpPr>
              <a:spLocks noChangeArrowheads="1"/>
            </p:cNvSpPr>
            <p:nvPr/>
          </p:nvSpPr>
          <p:spPr bwMode="auto">
            <a:xfrm>
              <a:off x="3312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Rectangle 24"/>
            <p:cNvSpPr>
              <a:spLocks noChangeArrowheads="1"/>
            </p:cNvSpPr>
            <p:nvPr/>
          </p:nvSpPr>
          <p:spPr bwMode="auto">
            <a:xfrm>
              <a:off x="4608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Rectangle 25"/>
            <p:cNvSpPr>
              <a:spLocks noChangeArrowheads="1"/>
            </p:cNvSpPr>
            <p:nvPr/>
          </p:nvSpPr>
          <p:spPr bwMode="auto">
            <a:xfrm>
              <a:off x="2880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8" name="Rectangle 26"/>
            <p:cNvSpPr>
              <a:spLocks noChangeArrowheads="1"/>
            </p:cNvSpPr>
            <p:nvPr/>
          </p:nvSpPr>
          <p:spPr bwMode="auto">
            <a:xfrm>
              <a:off x="3312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Rectangle 27"/>
            <p:cNvSpPr>
              <a:spLocks noChangeArrowheads="1"/>
            </p:cNvSpPr>
            <p:nvPr/>
          </p:nvSpPr>
          <p:spPr bwMode="auto">
            <a:xfrm>
              <a:off x="3744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Rectangle 28"/>
            <p:cNvSpPr>
              <a:spLocks noChangeArrowheads="1"/>
            </p:cNvSpPr>
            <p:nvPr/>
          </p:nvSpPr>
          <p:spPr bwMode="auto">
            <a:xfrm>
              <a:off x="4176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1" name="Rectangle 29"/>
            <p:cNvSpPr>
              <a:spLocks noChangeArrowheads="1"/>
            </p:cNvSpPr>
            <p:nvPr/>
          </p:nvSpPr>
          <p:spPr bwMode="auto">
            <a:xfrm>
              <a:off x="1584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2" name="Rectangle 30"/>
            <p:cNvSpPr>
              <a:spLocks noChangeArrowheads="1"/>
            </p:cNvSpPr>
            <p:nvPr/>
          </p:nvSpPr>
          <p:spPr bwMode="auto">
            <a:xfrm>
              <a:off x="2016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3" name="Rectangle 31"/>
            <p:cNvSpPr>
              <a:spLocks noChangeArrowheads="1"/>
            </p:cNvSpPr>
            <p:nvPr/>
          </p:nvSpPr>
          <p:spPr bwMode="auto">
            <a:xfrm>
              <a:off x="2448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4" name="Rectangle 32"/>
            <p:cNvSpPr>
              <a:spLocks noChangeArrowheads="1"/>
            </p:cNvSpPr>
            <p:nvPr/>
          </p:nvSpPr>
          <p:spPr bwMode="auto">
            <a:xfrm>
              <a:off x="2880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5" name="Rectangle 33"/>
            <p:cNvSpPr>
              <a:spLocks noChangeArrowheads="1"/>
            </p:cNvSpPr>
            <p:nvPr/>
          </p:nvSpPr>
          <p:spPr bwMode="auto">
            <a:xfrm>
              <a:off x="3312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6" name="Rectangle 34"/>
            <p:cNvSpPr>
              <a:spLocks noChangeArrowheads="1"/>
            </p:cNvSpPr>
            <p:nvPr/>
          </p:nvSpPr>
          <p:spPr bwMode="auto">
            <a:xfrm>
              <a:off x="3744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89" name="Group 77"/>
          <p:cNvGrpSpPr>
            <a:grpSpLocks/>
          </p:cNvGrpSpPr>
          <p:nvPr/>
        </p:nvGrpSpPr>
        <p:grpSpPr bwMode="auto">
          <a:xfrm>
            <a:off x="2514600" y="2514600"/>
            <a:ext cx="5486400" cy="685800"/>
            <a:chOff x="1728" y="1728"/>
            <a:chExt cx="3456" cy="432"/>
          </a:xfrm>
        </p:grpSpPr>
        <p:sp>
          <p:nvSpPr>
            <p:cNvPr id="38990" name="Rectangle 78"/>
            <p:cNvSpPr>
              <a:spLocks noChangeArrowheads="1"/>
            </p:cNvSpPr>
            <p:nvPr/>
          </p:nvSpPr>
          <p:spPr bwMode="auto">
            <a:xfrm>
              <a:off x="216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I</a:t>
              </a:r>
            </a:p>
          </p:txBody>
        </p:sp>
        <p:sp>
          <p:nvSpPr>
            <p:cNvPr id="38991" name="Rectangle 79"/>
            <p:cNvSpPr>
              <a:spLocks noChangeArrowheads="1"/>
            </p:cNvSpPr>
            <p:nvPr/>
          </p:nvSpPr>
          <p:spPr bwMode="auto">
            <a:xfrm>
              <a:off x="172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D</a:t>
              </a:r>
            </a:p>
          </p:txBody>
        </p:sp>
        <p:sp>
          <p:nvSpPr>
            <p:cNvPr id="38992" name="Rectangle 80"/>
            <p:cNvSpPr>
              <a:spLocks noChangeArrowheads="1"/>
            </p:cNvSpPr>
            <p:nvPr/>
          </p:nvSpPr>
          <p:spPr bwMode="auto">
            <a:xfrm>
              <a:off x="259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Ệ</a:t>
              </a:r>
            </a:p>
          </p:txBody>
        </p:sp>
        <p:sp>
          <p:nvSpPr>
            <p:cNvPr id="38993" name="Rectangle 81"/>
            <p:cNvSpPr>
              <a:spLocks noChangeArrowheads="1"/>
            </p:cNvSpPr>
            <p:nvPr/>
          </p:nvSpPr>
          <p:spPr bwMode="auto">
            <a:xfrm>
              <a:off x="3024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38994" name="Rectangle 82"/>
            <p:cNvSpPr>
              <a:spLocks noChangeArrowheads="1"/>
            </p:cNvSpPr>
            <p:nvPr/>
          </p:nvSpPr>
          <p:spPr bwMode="auto">
            <a:xfrm>
              <a:off x="3456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T</a:t>
              </a:r>
            </a:p>
          </p:txBody>
        </p:sp>
        <p:sp>
          <p:nvSpPr>
            <p:cNvPr id="38995" name="Rectangle 83"/>
            <p:cNvSpPr>
              <a:spLocks noChangeArrowheads="1"/>
            </p:cNvSpPr>
            <p:nvPr/>
          </p:nvSpPr>
          <p:spPr bwMode="auto">
            <a:xfrm>
              <a:off x="388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Í</a:t>
              </a:r>
            </a:p>
          </p:txBody>
        </p:sp>
        <p:sp>
          <p:nvSpPr>
            <p:cNvPr id="38996" name="Rectangle 84"/>
            <p:cNvSpPr>
              <a:spLocks noChangeArrowheads="1"/>
            </p:cNvSpPr>
            <p:nvPr/>
          </p:nvSpPr>
          <p:spPr bwMode="auto">
            <a:xfrm>
              <a:off x="432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38997" name="Rectangle 85"/>
            <p:cNvSpPr>
              <a:spLocks noChangeArrowheads="1"/>
            </p:cNvSpPr>
            <p:nvPr/>
          </p:nvSpPr>
          <p:spPr bwMode="auto">
            <a:xfrm>
              <a:off x="475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H</a:t>
              </a:r>
            </a:p>
          </p:txBody>
        </p:sp>
      </p:grp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.VnTime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4572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.VnTime" pitchFamily="34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990600" y="25146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990600" y="32004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800000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990600" y="38862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6633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990600" y="45720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D60093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990600" y="52578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38952" name="AutoShape 40"/>
          <p:cNvSpPr>
            <a:spLocks noChangeArrowheads="1"/>
          </p:cNvSpPr>
          <p:nvPr/>
        </p:nvSpPr>
        <p:spPr bwMode="auto">
          <a:xfrm>
            <a:off x="8077200" y="25146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AutoShape 41"/>
          <p:cNvSpPr>
            <a:spLocks noChangeArrowheads="1"/>
          </p:cNvSpPr>
          <p:nvPr/>
        </p:nvSpPr>
        <p:spPr bwMode="auto">
          <a:xfrm>
            <a:off x="5410200" y="32766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AutoShape 42"/>
          <p:cNvSpPr>
            <a:spLocks noChangeArrowheads="1"/>
          </p:cNvSpPr>
          <p:nvPr/>
        </p:nvSpPr>
        <p:spPr bwMode="auto">
          <a:xfrm>
            <a:off x="6781800" y="39624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AutoShape 43"/>
          <p:cNvSpPr>
            <a:spLocks noChangeArrowheads="1"/>
          </p:cNvSpPr>
          <p:nvPr/>
        </p:nvSpPr>
        <p:spPr bwMode="auto">
          <a:xfrm>
            <a:off x="8153400" y="46482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AutoShape 44"/>
          <p:cNvSpPr>
            <a:spLocks noChangeArrowheads="1"/>
          </p:cNvSpPr>
          <p:nvPr/>
        </p:nvSpPr>
        <p:spPr bwMode="auto">
          <a:xfrm>
            <a:off x="6705600" y="53340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AutoShape 45"/>
          <p:cNvSpPr>
            <a:spLocks noChangeArrowheads="1"/>
          </p:cNvSpPr>
          <p:nvPr/>
        </p:nvSpPr>
        <p:spPr bwMode="auto">
          <a:xfrm>
            <a:off x="1524000" y="1066800"/>
            <a:ext cx="6934200" cy="1143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50000">
                <a:schemeClr val="tx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58" name="Group 46"/>
          <p:cNvGrpSpPr>
            <a:grpSpLocks/>
          </p:cNvGrpSpPr>
          <p:nvPr/>
        </p:nvGrpSpPr>
        <p:grpSpPr bwMode="auto">
          <a:xfrm>
            <a:off x="1828800" y="3200400"/>
            <a:ext cx="3429000" cy="685800"/>
            <a:chOff x="1296" y="2160"/>
            <a:chExt cx="2160" cy="432"/>
          </a:xfrm>
        </p:grpSpPr>
        <p:sp>
          <p:nvSpPr>
            <p:cNvPr id="38959" name="Rectangle 47"/>
            <p:cNvSpPr>
              <a:spLocks noChangeArrowheads="1"/>
            </p:cNvSpPr>
            <p:nvPr/>
          </p:nvSpPr>
          <p:spPr bwMode="auto">
            <a:xfrm>
              <a:off x="1728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</a:rPr>
                <a:t>H</a:t>
              </a:r>
            </a:p>
          </p:txBody>
        </p:sp>
        <p:sp>
          <p:nvSpPr>
            <p:cNvPr id="38960" name="Rectangle 48"/>
            <p:cNvSpPr>
              <a:spLocks noChangeArrowheads="1"/>
            </p:cNvSpPr>
            <p:nvPr/>
          </p:nvSpPr>
          <p:spPr bwMode="auto">
            <a:xfrm>
              <a:off x="1296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</a:rPr>
                <a:t>P</a:t>
              </a:r>
            </a:p>
          </p:txBody>
        </p:sp>
        <p:sp>
          <p:nvSpPr>
            <p:cNvPr id="38961" name="Rectangle 49"/>
            <p:cNvSpPr>
              <a:spLocks noChangeArrowheads="1"/>
            </p:cNvSpPr>
            <p:nvPr/>
          </p:nvSpPr>
          <p:spPr bwMode="auto">
            <a:xfrm>
              <a:off x="2160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</a:rPr>
                <a:t>Ù</a:t>
              </a:r>
            </a:p>
          </p:txBody>
        </p:sp>
        <p:sp>
          <p:nvSpPr>
            <p:cNvPr id="38962" name="Rectangle 50"/>
            <p:cNvSpPr>
              <a:spLocks noChangeArrowheads="1"/>
            </p:cNvSpPr>
            <p:nvPr/>
          </p:nvSpPr>
          <p:spPr bwMode="auto">
            <a:xfrm>
              <a:off x="2592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</a:rPr>
                <a:t>S</a:t>
              </a:r>
            </a:p>
          </p:txBody>
        </p:sp>
        <p:sp>
          <p:nvSpPr>
            <p:cNvPr id="38963" name="Rectangle 51"/>
            <p:cNvSpPr>
              <a:spLocks noChangeArrowheads="1"/>
            </p:cNvSpPr>
            <p:nvPr/>
          </p:nvSpPr>
          <p:spPr bwMode="auto">
            <a:xfrm>
              <a:off x="3024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</a:rPr>
                <a:t>A</a:t>
              </a:r>
            </a:p>
          </p:txBody>
        </p:sp>
      </p:grpSp>
      <p:grpSp>
        <p:nvGrpSpPr>
          <p:cNvPr id="38964" name="Group 52"/>
          <p:cNvGrpSpPr>
            <a:grpSpLocks/>
          </p:cNvGrpSpPr>
          <p:nvPr/>
        </p:nvGrpSpPr>
        <p:grpSpPr bwMode="auto">
          <a:xfrm>
            <a:off x="3200400" y="3886200"/>
            <a:ext cx="3429000" cy="685800"/>
            <a:chOff x="2160" y="2592"/>
            <a:chExt cx="2160" cy="432"/>
          </a:xfrm>
        </p:grpSpPr>
        <p:sp>
          <p:nvSpPr>
            <p:cNvPr id="38965" name="Rectangle 53"/>
            <p:cNvSpPr>
              <a:spLocks noChangeArrowheads="1"/>
            </p:cNvSpPr>
            <p:nvPr/>
          </p:nvSpPr>
          <p:spPr bwMode="auto">
            <a:xfrm>
              <a:off x="3888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</a:rPr>
                <a:t>U</a:t>
              </a:r>
            </a:p>
          </p:txBody>
        </p:sp>
        <p:sp>
          <p:nvSpPr>
            <p:cNvPr id="38966" name="Rectangle 54"/>
            <p:cNvSpPr>
              <a:spLocks noChangeArrowheads="1"/>
            </p:cNvSpPr>
            <p:nvPr/>
          </p:nvSpPr>
          <p:spPr bwMode="auto">
            <a:xfrm>
              <a:off x="2160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</a:rPr>
                <a:t>C</a:t>
              </a:r>
            </a:p>
          </p:txBody>
        </p:sp>
        <p:sp>
          <p:nvSpPr>
            <p:cNvPr id="38967" name="Rectangle 55"/>
            <p:cNvSpPr>
              <a:spLocks noChangeArrowheads="1"/>
            </p:cNvSpPr>
            <p:nvPr/>
          </p:nvSpPr>
          <p:spPr bwMode="auto">
            <a:xfrm>
              <a:off x="2592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</a:rPr>
                <a:t>À</a:t>
              </a:r>
            </a:p>
          </p:txBody>
        </p:sp>
        <p:sp>
          <p:nvSpPr>
            <p:cNvPr id="38968" name="Rectangle 56"/>
            <p:cNvSpPr>
              <a:spLocks noChangeArrowheads="1"/>
            </p:cNvSpPr>
            <p:nvPr/>
          </p:nvSpPr>
          <p:spPr bwMode="auto">
            <a:xfrm>
              <a:off x="3024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</a:rPr>
                <a:t>M</a:t>
              </a:r>
            </a:p>
          </p:txBody>
        </p:sp>
        <p:sp>
          <p:nvSpPr>
            <p:cNvPr id="38969" name="Rectangle 57"/>
            <p:cNvSpPr>
              <a:spLocks noChangeArrowheads="1"/>
            </p:cNvSpPr>
            <p:nvPr/>
          </p:nvSpPr>
          <p:spPr bwMode="auto">
            <a:xfrm>
              <a:off x="3456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</a:rPr>
                <a:t>A</a:t>
              </a:r>
            </a:p>
          </p:txBody>
        </p:sp>
      </p:grpSp>
      <p:grpSp>
        <p:nvGrpSpPr>
          <p:cNvPr id="38970" name="Group 58"/>
          <p:cNvGrpSpPr>
            <a:grpSpLocks/>
          </p:cNvGrpSpPr>
          <p:nvPr/>
        </p:nvGrpSpPr>
        <p:grpSpPr bwMode="auto">
          <a:xfrm>
            <a:off x="4572000" y="4572000"/>
            <a:ext cx="3429000" cy="685800"/>
            <a:chOff x="3024" y="3024"/>
            <a:chExt cx="2160" cy="432"/>
          </a:xfrm>
        </p:grpSpPr>
        <p:sp>
          <p:nvSpPr>
            <p:cNvPr id="38971" name="Rectangle 59"/>
            <p:cNvSpPr>
              <a:spLocks noChangeArrowheads="1"/>
            </p:cNvSpPr>
            <p:nvPr/>
          </p:nvSpPr>
          <p:spPr bwMode="auto">
            <a:xfrm>
              <a:off x="4752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</a:rPr>
                <a:t>Ộ</a:t>
              </a:r>
            </a:p>
          </p:txBody>
        </p:sp>
        <p:sp>
          <p:nvSpPr>
            <p:cNvPr id="38972" name="Rectangle 60"/>
            <p:cNvSpPr>
              <a:spLocks noChangeArrowheads="1"/>
            </p:cNvSpPr>
            <p:nvPr/>
          </p:nvSpPr>
          <p:spPr bwMode="auto">
            <a:xfrm>
              <a:off x="3024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</a:rPr>
                <a:t>B</a:t>
              </a:r>
            </a:p>
          </p:txBody>
        </p:sp>
        <p:sp>
          <p:nvSpPr>
            <p:cNvPr id="38973" name="Rectangle 61"/>
            <p:cNvSpPr>
              <a:spLocks noChangeArrowheads="1"/>
            </p:cNvSpPr>
            <p:nvPr/>
          </p:nvSpPr>
          <p:spPr bwMode="auto">
            <a:xfrm>
              <a:off x="3456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</a:rPr>
                <a:t>Ắ</a:t>
              </a:r>
            </a:p>
          </p:txBody>
        </p:sp>
        <p:sp>
          <p:nvSpPr>
            <p:cNvPr id="38974" name="Rectangle 62"/>
            <p:cNvSpPr>
              <a:spLocks noChangeArrowheads="1"/>
            </p:cNvSpPr>
            <p:nvPr/>
          </p:nvSpPr>
          <p:spPr bwMode="auto">
            <a:xfrm>
              <a:off x="3888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</a:rPr>
                <a:t>C</a:t>
              </a:r>
            </a:p>
          </p:txBody>
        </p:sp>
        <p:sp>
          <p:nvSpPr>
            <p:cNvPr id="38975" name="Rectangle 63"/>
            <p:cNvSpPr>
              <a:spLocks noChangeArrowheads="1"/>
            </p:cNvSpPr>
            <p:nvPr/>
          </p:nvSpPr>
          <p:spPr bwMode="auto">
            <a:xfrm>
              <a:off x="4320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</a:rPr>
                <a:t>B</a:t>
              </a:r>
            </a:p>
          </p:txBody>
        </p:sp>
      </p:grpSp>
      <p:grpSp>
        <p:nvGrpSpPr>
          <p:cNvPr id="38976" name="Group 64"/>
          <p:cNvGrpSpPr>
            <a:grpSpLocks/>
          </p:cNvGrpSpPr>
          <p:nvPr/>
        </p:nvGrpSpPr>
        <p:grpSpPr bwMode="auto">
          <a:xfrm>
            <a:off x="2514600" y="5257800"/>
            <a:ext cx="4114800" cy="685800"/>
            <a:chOff x="1728" y="3456"/>
            <a:chExt cx="2592" cy="432"/>
          </a:xfrm>
        </p:grpSpPr>
        <p:sp>
          <p:nvSpPr>
            <p:cNvPr id="38977" name="Rectangle 65"/>
            <p:cNvSpPr>
              <a:spLocks noChangeArrowheads="1"/>
            </p:cNvSpPr>
            <p:nvPr/>
          </p:nvSpPr>
          <p:spPr bwMode="auto">
            <a:xfrm>
              <a:off x="1728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38978" name="Rectangle 66"/>
            <p:cNvSpPr>
              <a:spLocks noChangeArrowheads="1"/>
            </p:cNvSpPr>
            <p:nvPr/>
          </p:nvSpPr>
          <p:spPr bwMode="auto">
            <a:xfrm>
              <a:off x="2160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Ê</a:t>
              </a:r>
            </a:p>
          </p:txBody>
        </p:sp>
        <p:sp>
          <p:nvSpPr>
            <p:cNvPr id="38979" name="Rectangle 67"/>
            <p:cNvSpPr>
              <a:spLocks noChangeArrowheads="1"/>
            </p:cNvSpPr>
            <p:nvPr/>
          </p:nvSpPr>
          <p:spPr bwMode="auto">
            <a:xfrm>
              <a:off x="2592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8980" name="Rectangle 68"/>
            <p:cNvSpPr>
              <a:spLocks noChangeArrowheads="1"/>
            </p:cNvSpPr>
            <p:nvPr/>
          </p:nvSpPr>
          <p:spPr bwMode="auto">
            <a:xfrm>
              <a:off x="3024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Ô</a:t>
              </a:r>
            </a:p>
          </p:txBody>
        </p:sp>
        <p:sp>
          <p:nvSpPr>
            <p:cNvPr id="38981" name="Rectangle 69"/>
            <p:cNvSpPr>
              <a:spLocks noChangeArrowheads="1"/>
            </p:cNvSpPr>
            <p:nvPr/>
          </p:nvSpPr>
          <p:spPr bwMode="auto">
            <a:xfrm>
              <a:off x="3456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8982" name="Rectangle 70"/>
            <p:cNvSpPr>
              <a:spLocks noChangeArrowheads="1"/>
            </p:cNvSpPr>
            <p:nvPr/>
          </p:nvSpPr>
          <p:spPr bwMode="auto">
            <a:xfrm>
              <a:off x="3888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G</a:t>
              </a:r>
            </a:p>
          </p:txBody>
        </p:sp>
      </p:grpSp>
      <p:grpSp>
        <p:nvGrpSpPr>
          <p:cNvPr id="38983" name="Group 71"/>
          <p:cNvGrpSpPr>
            <a:grpSpLocks/>
          </p:cNvGrpSpPr>
          <p:nvPr/>
        </p:nvGrpSpPr>
        <p:grpSpPr bwMode="auto">
          <a:xfrm>
            <a:off x="4572000" y="2514600"/>
            <a:ext cx="685800" cy="3429000"/>
            <a:chOff x="3120" y="1824"/>
            <a:chExt cx="432" cy="2160"/>
          </a:xfrm>
        </p:grpSpPr>
        <p:sp>
          <p:nvSpPr>
            <p:cNvPr id="38984" name="Rectangle 72"/>
            <p:cNvSpPr>
              <a:spLocks noChangeArrowheads="1"/>
            </p:cNvSpPr>
            <p:nvPr/>
          </p:nvSpPr>
          <p:spPr bwMode="auto">
            <a:xfrm>
              <a:off x="3120" y="182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38985" name="Rectangle 73"/>
            <p:cNvSpPr>
              <a:spLocks noChangeArrowheads="1"/>
            </p:cNvSpPr>
            <p:nvPr/>
          </p:nvSpPr>
          <p:spPr bwMode="auto">
            <a:xfrm>
              <a:off x="3120" y="225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8986" name="Rectangle 74"/>
            <p:cNvSpPr>
              <a:spLocks noChangeArrowheads="1"/>
            </p:cNvSpPr>
            <p:nvPr/>
          </p:nvSpPr>
          <p:spPr bwMode="auto">
            <a:xfrm>
              <a:off x="3120" y="268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38987" name="Rectangle 75"/>
            <p:cNvSpPr>
              <a:spLocks noChangeArrowheads="1"/>
            </p:cNvSpPr>
            <p:nvPr/>
          </p:nvSpPr>
          <p:spPr bwMode="auto">
            <a:xfrm>
              <a:off x="3120" y="312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8988" name="Rectangle 76"/>
            <p:cNvSpPr>
              <a:spLocks noChangeArrowheads="1"/>
            </p:cNvSpPr>
            <p:nvPr/>
          </p:nvSpPr>
          <p:spPr bwMode="auto">
            <a:xfrm>
              <a:off x="3120" y="355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Ô</a:t>
              </a:r>
            </a:p>
          </p:txBody>
        </p:sp>
      </p:grpSp>
      <p:sp>
        <p:nvSpPr>
          <p:cNvPr id="38998" name="Text Box 86"/>
          <p:cNvSpPr txBox="1">
            <a:spLocks noChangeArrowheads="1"/>
          </p:cNvSpPr>
          <p:nvPr/>
        </p:nvSpPr>
        <p:spPr bwMode="auto">
          <a:xfrm>
            <a:off x="1905000" y="1143000"/>
            <a:ext cx="6324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chemeClr val="bg2"/>
                </a:solidFill>
              </a:rPr>
              <a:t>1. Đồng bằng Nam Bộ gấp khoảng 3 lần đồng bằng Bắc Bộ về đặc điểm này.</a:t>
            </a:r>
          </a:p>
        </p:txBody>
      </p:sp>
      <p:sp>
        <p:nvSpPr>
          <p:cNvPr id="38999" name="Text Box 87"/>
          <p:cNvSpPr txBox="1">
            <a:spLocks noChangeArrowheads="1"/>
          </p:cNvSpPr>
          <p:nvPr/>
        </p:nvSpPr>
        <p:spPr bwMode="auto">
          <a:xfrm>
            <a:off x="1828800" y="1143000"/>
            <a:ext cx="647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800000"/>
                </a:solidFill>
              </a:rPr>
              <a:t>2. Đây là loại đất có chủ yếu ở đồng bằng Nam Bộ.</a:t>
            </a:r>
          </a:p>
        </p:txBody>
      </p:sp>
      <p:sp>
        <p:nvSpPr>
          <p:cNvPr id="39000" name="Text Box 88"/>
          <p:cNvSpPr txBox="1">
            <a:spLocks noChangeArrowheads="1"/>
          </p:cNvSpPr>
          <p:nvPr/>
        </p:nvSpPr>
        <p:spPr bwMode="auto">
          <a:xfrm>
            <a:off x="1981200" y="1143000"/>
            <a:ext cx="6324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663300"/>
                </a:solidFill>
                <a:latin typeface=".VnTime" pitchFamily="34" charset="0"/>
              </a:rPr>
              <a:t> </a:t>
            </a:r>
            <a:r>
              <a:rPr lang="en-US" sz="2800" b="1" i="1">
                <a:solidFill>
                  <a:srgbClr val="663300"/>
                </a:solidFill>
              </a:rPr>
              <a:t>3. Đây là một trong những tỉnh ở đồng bằng Nam Bộ.</a:t>
            </a:r>
            <a:endParaRPr lang="en-US" sz="2800" b="1" i="1">
              <a:solidFill>
                <a:srgbClr val="663300"/>
              </a:solidFill>
              <a:latin typeface=".VnTime" pitchFamily="34" charset="0"/>
            </a:endParaRPr>
          </a:p>
        </p:txBody>
      </p:sp>
      <p:sp>
        <p:nvSpPr>
          <p:cNvPr id="39001" name="Text Box 89"/>
          <p:cNvSpPr txBox="1">
            <a:spLocks noChangeArrowheads="1"/>
          </p:cNvSpPr>
          <p:nvPr/>
        </p:nvSpPr>
        <p:spPr bwMode="auto">
          <a:xfrm>
            <a:off x="2133600" y="1143000"/>
            <a:ext cx="579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D60093"/>
                </a:solidFill>
              </a:rPr>
              <a:t>4. Đây là đồng bằng có diện tích lớn thứ hai của nước ta.</a:t>
            </a:r>
          </a:p>
        </p:txBody>
      </p:sp>
      <p:sp>
        <p:nvSpPr>
          <p:cNvPr id="39002" name="Text Box 90"/>
          <p:cNvSpPr txBox="1">
            <a:spLocks noChangeArrowheads="1"/>
          </p:cNvSpPr>
          <p:nvPr/>
        </p:nvSpPr>
        <p:spPr bwMode="auto">
          <a:xfrm>
            <a:off x="1981200" y="1143000"/>
            <a:ext cx="6553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</a:rPr>
              <a:t>5. Tên con sông bồi đắp nên đồng bằng Nam Bộ và bắt đầu từ Trung Quốc.</a:t>
            </a:r>
            <a:endParaRPr lang="en-US" sz="2800" b="1" i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39010" name="WordArt 98"/>
          <p:cNvSpPr>
            <a:spLocks noChangeArrowheads="1" noChangeShapeType="1" noTextEdit="1"/>
          </p:cNvSpPr>
          <p:nvPr/>
        </p:nvSpPr>
        <p:spPr bwMode="auto">
          <a:xfrm>
            <a:off x="2667000" y="381000"/>
            <a:ext cx="449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TRÒ CHƠI : Ô CHỮ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9019" name="AutoShape 107"/>
          <p:cNvSpPr>
            <a:spLocks noChangeAspect="1" noChangeArrowheads="1" noTextEdit="1"/>
          </p:cNvSpPr>
          <p:nvPr/>
        </p:nvSpPr>
        <p:spPr bwMode="auto">
          <a:xfrm>
            <a:off x="7467600" y="5257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041" name="Group 129"/>
          <p:cNvGrpSpPr>
            <a:grpSpLocks/>
          </p:cNvGrpSpPr>
          <p:nvPr/>
        </p:nvGrpSpPr>
        <p:grpSpPr bwMode="auto">
          <a:xfrm>
            <a:off x="7543800" y="5334000"/>
            <a:ext cx="1104900" cy="1106488"/>
            <a:chOff x="4752" y="3360"/>
            <a:chExt cx="696" cy="697"/>
          </a:xfrm>
        </p:grpSpPr>
        <p:grpSp>
          <p:nvGrpSpPr>
            <p:cNvPr id="39039" name="Group 127"/>
            <p:cNvGrpSpPr>
              <a:grpSpLocks/>
            </p:cNvGrpSpPr>
            <p:nvPr/>
          </p:nvGrpSpPr>
          <p:grpSpPr bwMode="auto">
            <a:xfrm>
              <a:off x="4752" y="3360"/>
              <a:ext cx="696" cy="697"/>
              <a:chOff x="4786" y="3393"/>
              <a:chExt cx="696" cy="697"/>
            </a:xfrm>
          </p:grpSpPr>
          <p:sp>
            <p:nvSpPr>
              <p:cNvPr id="39021" name="Freeform 109"/>
              <p:cNvSpPr>
                <a:spLocks/>
              </p:cNvSpPr>
              <p:nvPr/>
            </p:nvSpPr>
            <p:spPr bwMode="auto">
              <a:xfrm>
                <a:off x="5342" y="3692"/>
                <a:ext cx="140" cy="100"/>
              </a:xfrm>
              <a:custGeom>
                <a:avLst/>
                <a:gdLst/>
                <a:ahLst/>
                <a:cxnLst>
                  <a:cxn ang="0">
                    <a:pos x="140" y="50"/>
                  </a:cxn>
                  <a:cxn ang="0">
                    <a:pos x="0" y="0"/>
                  </a:cxn>
                  <a:cxn ang="0">
                    <a:pos x="0" y="100"/>
                  </a:cxn>
                  <a:cxn ang="0">
                    <a:pos x="140" y="50"/>
                  </a:cxn>
                </a:cxnLst>
                <a:rect l="0" t="0" r="r" b="b"/>
                <a:pathLst>
                  <a:path w="140" h="100">
                    <a:moveTo>
                      <a:pt x="140" y="5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140" y="5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2" name="Freeform 110"/>
              <p:cNvSpPr>
                <a:spLocks/>
              </p:cNvSpPr>
              <p:nvPr/>
            </p:nvSpPr>
            <p:spPr bwMode="auto">
              <a:xfrm>
                <a:off x="5246" y="3495"/>
                <a:ext cx="134" cy="135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0" y="64"/>
                  </a:cxn>
                  <a:cxn ang="0">
                    <a:pos x="70" y="135"/>
                  </a:cxn>
                  <a:cxn ang="0">
                    <a:pos x="134" y="0"/>
                  </a:cxn>
                </a:cxnLst>
                <a:rect l="0" t="0" r="r" b="b"/>
                <a:pathLst>
                  <a:path w="134" h="135">
                    <a:moveTo>
                      <a:pt x="134" y="0"/>
                    </a:moveTo>
                    <a:lnTo>
                      <a:pt x="0" y="64"/>
                    </a:lnTo>
                    <a:lnTo>
                      <a:pt x="70" y="13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3" name="Freeform 111"/>
              <p:cNvSpPr>
                <a:spLocks/>
              </p:cNvSpPr>
              <p:nvPr/>
            </p:nvSpPr>
            <p:spPr bwMode="auto">
              <a:xfrm>
                <a:off x="5084" y="3393"/>
                <a:ext cx="100" cy="141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0" y="141"/>
                  </a:cxn>
                  <a:cxn ang="0">
                    <a:pos x="100" y="141"/>
                  </a:cxn>
                  <a:cxn ang="0">
                    <a:pos x="50" y="0"/>
                  </a:cxn>
                </a:cxnLst>
                <a:rect l="0" t="0" r="r" b="b"/>
                <a:pathLst>
                  <a:path w="100" h="141">
                    <a:moveTo>
                      <a:pt x="50" y="0"/>
                    </a:moveTo>
                    <a:lnTo>
                      <a:pt x="0" y="141"/>
                    </a:lnTo>
                    <a:lnTo>
                      <a:pt x="100" y="14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4" name="Freeform 112"/>
              <p:cNvSpPr>
                <a:spLocks/>
              </p:cNvSpPr>
              <p:nvPr/>
            </p:nvSpPr>
            <p:spPr bwMode="auto">
              <a:xfrm>
                <a:off x="4888" y="3495"/>
                <a:ext cx="134" cy="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135"/>
                  </a:cxn>
                  <a:cxn ang="0">
                    <a:pos x="134" y="64"/>
                  </a:cxn>
                  <a:cxn ang="0">
                    <a:pos x="0" y="0"/>
                  </a:cxn>
                </a:cxnLst>
                <a:rect l="0" t="0" r="r" b="b"/>
                <a:pathLst>
                  <a:path w="134" h="135">
                    <a:moveTo>
                      <a:pt x="0" y="0"/>
                    </a:moveTo>
                    <a:lnTo>
                      <a:pt x="64" y="135"/>
                    </a:lnTo>
                    <a:lnTo>
                      <a:pt x="134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5" name="Freeform 113"/>
              <p:cNvSpPr>
                <a:spLocks/>
              </p:cNvSpPr>
              <p:nvPr/>
            </p:nvSpPr>
            <p:spPr bwMode="auto">
              <a:xfrm>
                <a:off x="4786" y="3692"/>
                <a:ext cx="140" cy="10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140" y="100"/>
                  </a:cxn>
                  <a:cxn ang="0">
                    <a:pos x="140" y="0"/>
                  </a:cxn>
                  <a:cxn ang="0">
                    <a:pos x="0" y="50"/>
                  </a:cxn>
                </a:cxnLst>
                <a:rect l="0" t="0" r="r" b="b"/>
                <a:pathLst>
                  <a:path w="140" h="100">
                    <a:moveTo>
                      <a:pt x="0" y="50"/>
                    </a:moveTo>
                    <a:lnTo>
                      <a:pt x="140" y="100"/>
                    </a:lnTo>
                    <a:lnTo>
                      <a:pt x="14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6" name="Freeform 114"/>
              <p:cNvSpPr>
                <a:spLocks/>
              </p:cNvSpPr>
              <p:nvPr/>
            </p:nvSpPr>
            <p:spPr bwMode="auto">
              <a:xfrm>
                <a:off x="4888" y="3853"/>
                <a:ext cx="134" cy="135"/>
              </a:xfrm>
              <a:custGeom>
                <a:avLst/>
                <a:gdLst/>
                <a:ahLst/>
                <a:cxnLst>
                  <a:cxn ang="0">
                    <a:pos x="0" y="135"/>
                  </a:cxn>
                  <a:cxn ang="0">
                    <a:pos x="134" y="71"/>
                  </a:cxn>
                  <a:cxn ang="0">
                    <a:pos x="64" y="0"/>
                  </a:cxn>
                  <a:cxn ang="0">
                    <a:pos x="0" y="135"/>
                  </a:cxn>
                </a:cxnLst>
                <a:rect l="0" t="0" r="r" b="b"/>
                <a:pathLst>
                  <a:path w="134" h="135">
                    <a:moveTo>
                      <a:pt x="0" y="135"/>
                    </a:moveTo>
                    <a:lnTo>
                      <a:pt x="134" y="71"/>
                    </a:lnTo>
                    <a:lnTo>
                      <a:pt x="64" y="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7" name="Freeform 115"/>
              <p:cNvSpPr>
                <a:spLocks/>
              </p:cNvSpPr>
              <p:nvPr/>
            </p:nvSpPr>
            <p:spPr bwMode="auto">
              <a:xfrm>
                <a:off x="5084" y="3949"/>
                <a:ext cx="100" cy="141"/>
              </a:xfrm>
              <a:custGeom>
                <a:avLst/>
                <a:gdLst/>
                <a:ahLst/>
                <a:cxnLst>
                  <a:cxn ang="0">
                    <a:pos x="50" y="141"/>
                  </a:cxn>
                  <a:cxn ang="0">
                    <a:pos x="100" y="0"/>
                  </a:cxn>
                  <a:cxn ang="0">
                    <a:pos x="0" y="0"/>
                  </a:cxn>
                  <a:cxn ang="0">
                    <a:pos x="50" y="141"/>
                  </a:cxn>
                </a:cxnLst>
                <a:rect l="0" t="0" r="r" b="b"/>
                <a:pathLst>
                  <a:path w="100" h="141">
                    <a:moveTo>
                      <a:pt x="50" y="141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50" y="141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8" name="Freeform 116"/>
              <p:cNvSpPr>
                <a:spLocks/>
              </p:cNvSpPr>
              <p:nvPr/>
            </p:nvSpPr>
            <p:spPr bwMode="auto">
              <a:xfrm>
                <a:off x="5246" y="3853"/>
                <a:ext cx="134" cy="135"/>
              </a:xfrm>
              <a:custGeom>
                <a:avLst/>
                <a:gdLst/>
                <a:ahLst/>
                <a:cxnLst>
                  <a:cxn ang="0">
                    <a:pos x="134" y="135"/>
                  </a:cxn>
                  <a:cxn ang="0">
                    <a:pos x="70" y="0"/>
                  </a:cxn>
                  <a:cxn ang="0">
                    <a:pos x="0" y="71"/>
                  </a:cxn>
                  <a:cxn ang="0">
                    <a:pos x="134" y="135"/>
                  </a:cxn>
                </a:cxnLst>
                <a:rect l="0" t="0" r="r" b="b"/>
                <a:pathLst>
                  <a:path w="134" h="135">
                    <a:moveTo>
                      <a:pt x="134" y="135"/>
                    </a:moveTo>
                    <a:lnTo>
                      <a:pt x="70" y="0"/>
                    </a:lnTo>
                    <a:lnTo>
                      <a:pt x="0" y="71"/>
                    </a:lnTo>
                    <a:lnTo>
                      <a:pt x="134" y="135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9" name="Oval 117"/>
              <p:cNvSpPr>
                <a:spLocks noChangeArrowheads="1"/>
              </p:cNvSpPr>
              <p:nvPr/>
            </p:nvSpPr>
            <p:spPr bwMode="auto">
              <a:xfrm>
                <a:off x="4960" y="3568"/>
                <a:ext cx="348" cy="348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0" name="Freeform 118"/>
              <p:cNvSpPr>
                <a:spLocks/>
              </p:cNvSpPr>
              <p:nvPr/>
            </p:nvSpPr>
            <p:spPr bwMode="auto">
              <a:xfrm>
                <a:off x="5342" y="3692"/>
                <a:ext cx="140" cy="100"/>
              </a:xfrm>
              <a:custGeom>
                <a:avLst/>
                <a:gdLst/>
                <a:ahLst/>
                <a:cxnLst>
                  <a:cxn ang="0">
                    <a:pos x="140" y="50"/>
                  </a:cxn>
                  <a:cxn ang="0">
                    <a:pos x="0" y="0"/>
                  </a:cxn>
                  <a:cxn ang="0">
                    <a:pos x="0" y="100"/>
                  </a:cxn>
                  <a:cxn ang="0">
                    <a:pos x="140" y="50"/>
                  </a:cxn>
                </a:cxnLst>
                <a:rect l="0" t="0" r="r" b="b"/>
                <a:pathLst>
                  <a:path w="140" h="100">
                    <a:moveTo>
                      <a:pt x="140" y="5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140" y="5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1" name="Freeform 119"/>
              <p:cNvSpPr>
                <a:spLocks/>
              </p:cNvSpPr>
              <p:nvPr/>
            </p:nvSpPr>
            <p:spPr bwMode="auto">
              <a:xfrm>
                <a:off x="5246" y="3495"/>
                <a:ext cx="134" cy="135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0" y="64"/>
                  </a:cxn>
                  <a:cxn ang="0">
                    <a:pos x="70" y="135"/>
                  </a:cxn>
                  <a:cxn ang="0">
                    <a:pos x="134" y="0"/>
                  </a:cxn>
                </a:cxnLst>
                <a:rect l="0" t="0" r="r" b="b"/>
                <a:pathLst>
                  <a:path w="134" h="135">
                    <a:moveTo>
                      <a:pt x="134" y="0"/>
                    </a:moveTo>
                    <a:lnTo>
                      <a:pt x="0" y="64"/>
                    </a:lnTo>
                    <a:lnTo>
                      <a:pt x="70" y="135"/>
                    </a:lnTo>
                    <a:lnTo>
                      <a:pt x="134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2" name="Freeform 120"/>
              <p:cNvSpPr>
                <a:spLocks/>
              </p:cNvSpPr>
              <p:nvPr/>
            </p:nvSpPr>
            <p:spPr bwMode="auto">
              <a:xfrm>
                <a:off x="5084" y="3393"/>
                <a:ext cx="100" cy="141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0" y="141"/>
                  </a:cxn>
                  <a:cxn ang="0">
                    <a:pos x="100" y="141"/>
                  </a:cxn>
                  <a:cxn ang="0">
                    <a:pos x="50" y="0"/>
                  </a:cxn>
                </a:cxnLst>
                <a:rect l="0" t="0" r="r" b="b"/>
                <a:pathLst>
                  <a:path w="100" h="141">
                    <a:moveTo>
                      <a:pt x="50" y="0"/>
                    </a:moveTo>
                    <a:lnTo>
                      <a:pt x="0" y="141"/>
                    </a:lnTo>
                    <a:lnTo>
                      <a:pt x="100" y="141"/>
                    </a:lnTo>
                    <a:lnTo>
                      <a:pt x="5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3" name="Freeform 121"/>
              <p:cNvSpPr>
                <a:spLocks/>
              </p:cNvSpPr>
              <p:nvPr/>
            </p:nvSpPr>
            <p:spPr bwMode="auto">
              <a:xfrm>
                <a:off x="4888" y="3495"/>
                <a:ext cx="134" cy="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135"/>
                  </a:cxn>
                  <a:cxn ang="0">
                    <a:pos x="134" y="64"/>
                  </a:cxn>
                  <a:cxn ang="0">
                    <a:pos x="0" y="0"/>
                  </a:cxn>
                </a:cxnLst>
                <a:rect l="0" t="0" r="r" b="b"/>
                <a:pathLst>
                  <a:path w="134" h="135">
                    <a:moveTo>
                      <a:pt x="0" y="0"/>
                    </a:moveTo>
                    <a:lnTo>
                      <a:pt x="64" y="135"/>
                    </a:lnTo>
                    <a:lnTo>
                      <a:pt x="134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4" name="Freeform 122"/>
              <p:cNvSpPr>
                <a:spLocks/>
              </p:cNvSpPr>
              <p:nvPr/>
            </p:nvSpPr>
            <p:spPr bwMode="auto">
              <a:xfrm>
                <a:off x="4786" y="3692"/>
                <a:ext cx="140" cy="10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140" y="100"/>
                  </a:cxn>
                  <a:cxn ang="0">
                    <a:pos x="140" y="0"/>
                  </a:cxn>
                  <a:cxn ang="0">
                    <a:pos x="0" y="50"/>
                  </a:cxn>
                </a:cxnLst>
                <a:rect l="0" t="0" r="r" b="b"/>
                <a:pathLst>
                  <a:path w="140" h="100">
                    <a:moveTo>
                      <a:pt x="0" y="50"/>
                    </a:moveTo>
                    <a:lnTo>
                      <a:pt x="140" y="100"/>
                    </a:lnTo>
                    <a:lnTo>
                      <a:pt x="140" y="0"/>
                    </a:lnTo>
                    <a:lnTo>
                      <a:pt x="0" y="5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5" name="Freeform 123"/>
              <p:cNvSpPr>
                <a:spLocks/>
              </p:cNvSpPr>
              <p:nvPr/>
            </p:nvSpPr>
            <p:spPr bwMode="auto">
              <a:xfrm>
                <a:off x="4888" y="3853"/>
                <a:ext cx="134" cy="135"/>
              </a:xfrm>
              <a:custGeom>
                <a:avLst/>
                <a:gdLst/>
                <a:ahLst/>
                <a:cxnLst>
                  <a:cxn ang="0">
                    <a:pos x="0" y="135"/>
                  </a:cxn>
                  <a:cxn ang="0">
                    <a:pos x="134" y="71"/>
                  </a:cxn>
                  <a:cxn ang="0">
                    <a:pos x="64" y="0"/>
                  </a:cxn>
                  <a:cxn ang="0">
                    <a:pos x="0" y="135"/>
                  </a:cxn>
                </a:cxnLst>
                <a:rect l="0" t="0" r="r" b="b"/>
                <a:pathLst>
                  <a:path w="134" h="135">
                    <a:moveTo>
                      <a:pt x="0" y="135"/>
                    </a:moveTo>
                    <a:lnTo>
                      <a:pt x="134" y="71"/>
                    </a:lnTo>
                    <a:lnTo>
                      <a:pt x="64" y="0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6" name="Freeform 124"/>
              <p:cNvSpPr>
                <a:spLocks/>
              </p:cNvSpPr>
              <p:nvPr/>
            </p:nvSpPr>
            <p:spPr bwMode="auto">
              <a:xfrm>
                <a:off x="5084" y="3949"/>
                <a:ext cx="100" cy="141"/>
              </a:xfrm>
              <a:custGeom>
                <a:avLst/>
                <a:gdLst/>
                <a:ahLst/>
                <a:cxnLst>
                  <a:cxn ang="0">
                    <a:pos x="50" y="141"/>
                  </a:cxn>
                  <a:cxn ang="0">
                    <a:pos x="100" y="0"/>
                  </a:cxn>
                  <a:cxn ang="0">
                    <a:pos x="0" y="0"/>
                  </a:cxn>
                  <a:cxn ang="0">
                    <a:pos x="50" y="141"/>
                  </a:cxn>
                </a:cxnLst>
                <a:rect l="0" t="0" r="r" b="b"/>
                <a:pathLst>
                  <a:path w="100" h="141">
                    <a:moveTo>
                      <a:pt x="50" y="141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50" y="141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7" name="Freeform 125"/>
              <p:cNvSpPr>
                <a:spLocks/>
              </p:cNvSpPr>
              <p:nvPr/>
            </p:nvSpPr>
            <p:spPr bwMode="auto">
              <a:xfrm>
                <a:off x="5246" y="3853"/>
                <a:ext cx="134" cy="135"/>
              </a:xfrm>
              <a:custGeom>
                <a:avLst/>
                <a:gdLst/>
                <a:ahLst/>
                <a:cxnLst>
                  <a:cxn ang="0">
                    <a:pos x="134" y="135"/>
                  </a:cxn>
                  <a:cxn ang="0">
                    <a:pos x="70" y="0"/>
                  </a:cxn>
                  <a:cxn ang="0">
                    <a:pos x="0" y="71"/>
                  </a:cxn>
                  <a:cxn ang="0">
                    <a:pos x="134" y="135"/>
                  </a:cxn>
                </a:cxnLst>
                <a:rect l="0" t="0" r="r" b="b"/>
                <a:pathLst>
                  <a:path w="134" h="135">
                    <a:moveTo>
                      <a:pt x="134" y="135"/>
                    </a:moveTo>
                    <a:lnTo>
                      <a:pt x="70" y="0"/>
                    </a:lnTo>
                    <a:lnTo>
                      <a:pt x="0" y="71"/>
                    </a:lnTo>
                    <a:lnTo>
                      <a:pt x="134" y="13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8" name="Oval 126"/>
              <p:cNvSpPr>
                <a:spLocks noChangeArrowheads="1"/>
              </p:cNvSpPr>
              <p:nvPr/>
            </p:nvSpPr>
            <p:spPr bwMode="auto">
              <a:xfrm>
                <a:off x="4960" y="3568"/>
                <a:ext cx="348" cy="348"/>
              </a:xfrm>
              <a:prstGeom prst="ellipse">
                <a:avLst/>
              </a:pr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040" name="Rectangle 128"/>
            <p:cNvSpPr>
              <a:spLocks noChangeArrowheads="1"/>
            </p:cNvSpPr>
            <p:nvPr/>
          </p:nvSpPr>
          <p:spPr bwMode="auto">
            <a:xfrm>
              <a:off x="4944" y="3552"/>
              <a:ext cx="284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charset="0"/>
                </a:rPr>
                <a:t>10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39042" name="Text Box 130"/>
          <p:cNvSpPr txBox="1">
            <a:spLocks noChangeArrowheads="1"/>
          </p:cNvSpPr>
          <p:nvPr/>
        </p:nvSpPr>
        <p:spPr bwMode="auto">
          <a:xfrm>
            <a:off x="1752600" y="1143000"/>
            <a:ext cx="6553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</a:rPr>
              <a:t>    Đây là đồng bằng có diện tích lớn nhất của nước ta.</a:t>
            </a:r>
            <a:endParaRPr lang="en-US" sz="2800" b="1">
              <a:solidFill>
                <a:srgbClr val="FF0000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8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9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8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8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8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9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9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 tmFilter="0, 0; .2, .5; .8, .5; 1, 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500" autoRev="1" fill="hold"/>
                                        <p:tgtEl>
                                          <p:spTgt spid="389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41"/>
                  </p:tgtEl>
                </p:cond>
              </p:nextCondLst>
            </p:seq>
          </p:childTnLst>
        </p:cTn>
      </p:par>
    </p:tnLst>
    <p:bldLst>
      <p:bldP spid="38998" grpId="1"/>
      <p:bldP spid="38998" grpId="2"/>
      <p:bldP spid="38998" grpId="3"/>
      <p:bldP spid="38999" grpId="0"/>
      <p:bldP spid="38999" grpId="1"/>
      <p:bldP spid="38999" grpId="2"/>
      <p:bldP spid="39000" grpId="0"/>
      <p:bldP spid="39000" grpId="1"/>
      <p:bldP spid="39000" grpId="2"/>
      <p:bldP spid="39001" grpId="0"/>
      <p:bldP spid="39001" grpId="1"/>
      <p:bldP spid="39001" grpId="2"/>
      <p:bldP spid="39002" grpId="0"/>
      <p:bldP spid="39002" grpId="1"/>
      <p:bldP spid="39002" grpId="2"/>
      <p:bldP spid="39010" grpId="0" animBg="1"/>
      <p:bldP spid="39042" grpId="4"/>
      <p:bldP spid="39042" grpId="5"/>
      <p:bldP spid="39042" grpId="6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FFFFFF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588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folHlink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>
            <a:off x="228600" y="5562600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11DD2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Em hãy tìm một câu thành ngữ gợi tả hình ảnh</a:t>
            </a:r>
          </a:p>
          <a:p>
            <a:pPr algn="ctr"/>
            <a:r>
              <a:rPr lang="vi-VN" sz="3600" b="1" kern="10">
                <a:ln w="12700">
                  <a:solidFill>
                    <a:srgbClr val="11DD2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cánh đồng lúa rộng mênh mông, bát ngát.</a:t>
            </a:r>
            <a:endParaRPr lang="en-US" sz="3600" b="1" kern="10">
              <a:ln w="12700">
                <a:solidFill>
                  <a:srgbClr val="11DD29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  <p:sndAc>
      <p:stSnd>
        <p:snd r:embed="rId2" name="LienKhucGioBac-LyConSaoBacLieu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533400"/>
            <a:ext cx="5867400" cy="1219200"/>
          </a:xfrm>
          <a:noFill/>
          <a:ln/>
        </p:spPr>
        <p:txBody>
          <a:bodyPr/>
          <a:lstStyle/>
          <a:p>
            <a:r>
              <a:rPr lang="en-US" sz="6000" u="sng">
                <a:solidFill>
                  <a:srgbClr val="CC0000"/>
                </a:solidFill>
                <a:latin typeface="VNI-Cooper" pitchFamily="2" charset="0"/>
              </a:rPr>
              <a:t>Daën doø :</a:t>
            </a:r>
            <a:r>
              <a:rPr lang="en-US" sz="4800">
                <a:latin typeface="VNI-Cooper" pitchFamily="2" charset="0"/>
              </a:rPr>
              <a:t> </a:t>
            </a:r>
          </a:p>
        </p:txBody>
      </p:sp>
      <p:pic>
        <p:nvPicPr>
          <p:cNvPr id="36867" name="Picture 3" descr="H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352800"/>
            <a:ext cx="614363" cy="609600"/>
          </a:xfrm>
          <a:prstGeom prst="rect">
            <a:avLst/>
          </a:prstGeom>
          <a:noFill/>
        </p:spPr>
      </p:pic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1752600" y="1676400"/>
            <a:ext cx="6019800" cy="3886200"/>
            <a:chOff x="1104" y="1056"/>
            <a:chExt cx="3792" cy="2448"/>
          </a:xfrm>
        </p:grpSpPr>
        <p:sp>
          <p:nvSpPr>
            <p:cNvPr id="36869" name="Rectangle 5"/>
            <p:cNvSpPr>
              <a:spLocks noChangeArrowheads="1"/>
            </p:cNvSpPr>
            <p:nvPr/>
          </p:nvSpPr>
          <p:spPr bwMode="auto">
            <a:xfrm>
              <a:off x="1104" y="1056"/>
              <a:ext cx="3792" cy="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3200">
                  <a:solidFill>
                    <a:srgbClr val="FF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  <a:t/>
              </a:r>
              <a:br>
                <a:rPr lang="en-US" sz="3200">
                  <a:solidFill>
                    <a:srgbClr val="FF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</a:br>
              <a:r>
                <a:rPr lang="en-US" sz="3200">
                  <a:solidFill>
                    <a:srgbClr val="FF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  <a:t>     </a:t>
              </a:r>
              <a:r>
                <a:rPr lang="en-US" sz="32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  <a:t>Veà nhaø xem laïi noäi dung baøi vaø hoïc ghi nhôù cuoái baøi.</a:t>
              </a:r>
              <a:br>
                <a:rPr lang="en-US" sz="32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</a:br>
              <a:r>
                <a:rPr lang="en-US" sz="32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  <a:t>     Chuaån bò: Tìm hieåu vaø söu taàâm tranh aûnh lieân quan  noäi dung baøi Ngöôøi daân ôû ñoàng baèng Nam Boä.</a:t>
              </a:r>
              <a:r>
                <a:rPr lang="en-US" sz="24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  <a:t/>
              </a:r>
              <a:br>
                <a:rPr lang="en-US" sz="24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</a:br>
              <a:r>
                <a:rPr lang="en-US" sz="2400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NI-Cooper" pitchFamily="2" charset="0"/>
                </a:rPr>
                <a:t>    </a:t>
              </a:r>
              <a:endParaRPr lang="en-US" sz="32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endParaRPr>
            </a:p>
          </p:txBody>
        </p:sp>
        <p:pic>
          <p:nvPicPr>
            <p:cNvPr id="36870" name="Picture 6" descr="Ho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" y="1200"/>
              <a:ext cx="387" cy="3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comb dir="vert"/>
    <p:sndAc>
      <p:stSnd>
        <p:snd r:embed="rId2" name="ta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295400" y="1524000"/>
            <a:ext cx="6934200" cy="990600"/>
          </a:xfrm>
          <a:prstGeom prst="flowChartTerminator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286000" y="1600200"/>
            <a:ext cx="4800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CC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52928" dir="13298012" algn="ctr" rotWithShape="0">
                    <a:schemeClr val="accent2">
                      <a:alpha val="50000"/>
                    </a:schemeClr>
                  </a:outerShdw>
                </a:effectLst>
                <a:latin typeface="VNI-Cooper"/>
              </a:rPr>
              <a:t>THUÛ ÑOÂ HAØ NOÄI</a:t>
            </a:r>
          </a:p>
        </p:txBody>
      </p:sp>
      <p:sp>
        <p:nvSpPr>
          <p:cNvPr id="9220" name="AutoShape 4" descr="3n-Hoguom"/>
          <p:cNvSpPr>
            <a:spLocks noChangeArrowheads="1"/>
          </p:cNvSpPr>
          <p:nvPr/>
        </p:nvSpPr>
        <p:spPr bwMode="auto">
          <a:xfrm>
            <a:off x="2667000" y="2819400"/>
            <a:ext cx="3657600" cy="3276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505200" y="6096000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3037BE"/>
                </a:solidFill>
                <a:latin typeface="Arial" charset="0"/>
              </a:rPr>
              <a:t>HỒ </a:t>
            </a:r>
            <a:r>
              <a:rPr lang="en-US" sz="2800" b="1">
                <a:solidFill>
                  <a:srgbClr val="340BE3"/>
                </a:solidFill>
                <a:latin typeface="Arial" charset="0"/>
              </a:rPr>
              <a:t>GƯƠM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66CC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107763" dir="18900000" algn="ctr" rotWithShape="0">
                    <a:srgbClr val="0099FF">
                      <a:alpha val="50000"/>
                    </a:srgbClr>
                  </a:outerShdw>
                </a:effectLst>
                <a:latin typeface="Arial"/>
                <a:cs typeface="Arial"/>
              </a:rPr>
              <a:t>KIỂM TRA BÀI CŨ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animBg="1"/>
      <p:bldP spid="9220" grpId="0" animBg="1"/>
      <p:bldP spid="92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743200" y="27432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10243" name="Picture 3" descr="ko hie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657600"/>
            <a:ext cx="1724025" cy="2743200"/>
          </a:xfrm>
          <a:prstGeom prst="rect">
            <a:avLst/>
          </a:prstGeom>
          <a:noFill/>
        </p:spPr>
      </p:pic>
      <p:pic>
        <p:nvPicPr>
          <p:cNvPr id="10244" name="Picture 4" descr="Luoc do dong bang Bac 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5867400" cy="65532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99"/>
            </a:solidFill>
            <a:miter lim="800000"/>
            <a:headEnd/>
            <a:tailEnd/>
          </a:ln>
        </p:spPr>
      </p:pic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4114800" y="-381000"/>
            <a:ext cx="5410200" cy="4267200"/>
            <a:chOff x="2544" y="-336"/>
            <a:chExt cx="3672" cy="2688"/>
          </a:xfrm>
        </p:grpSpPr>
        <p:sp>
          <p:nvSpPr>
            <p:cNvPr id="10246" name="AutoShape 6"/>
            <p:cNvSpPr>
              <a:spLocks noChangeArrowheads="1"/>
            </p:cNvSpPr>
            <p:nvPr/>
          </p:nvSpPr>
          <p:spPr bwMode="auto">
            <a:xfrm rot="928607">
              <a:off x="2544" y="-336"/>
              <a:ext cx="3672" cy="2688"/>
            </a:xfrm>
            <a:prstGeom prst="irregularSeal2">
              <a:avLst/>
            </a:prstGeom>
            <a:solidFill>
              <a:srgbClr val="CC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3264" y="432"/>
              <a:ext cx="2125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40BE3"/>
                  </a:solidFill>
                  <a:latin typeface="VNI-Cooper" pitchFamily="2" charset="0"/>
                </a:rPr>
                <a:t>Döïa vaøo löôïc ñoà töï nhieân Vieät Nam em haõy xaùc ñònh vò trí cuûa </a:t>
              </a:r>
              <a:r>
                <a:rPr lang="en-US" sz="2400">
                  <a:solidFill>
                    <a:srgbClr val="FF0000"/>
                  </a:solidFill>
                  <a:latin typeface="VNI-Cooper" pitchFamily="2" charset="0"/>
                </a:rPr>
                <a:t>THUÛ ÑOÂ HAØ NOÄI</a:t>
              </a:r>
            </a:p>
          </p:txBody>
        </p:sp>
      </p:grp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676400" y="2514600"/>
            <a:ext cx="762000" cy="304800"/>
          </a:xfrm>
          <a:prstGeom prst="rect">
            <a:avLst/>
          </a:prstGeom>
          <a:solidFill>
            <a:srgbClr val="AED85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1676400" y="2514600"/>
            <a:ext cx="685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HÀ NỘI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2286000" y="2362200"/>
            <a:ext cx="152400" cy="152400"/>
          </a:xfrm>
          <a:prstGeom prst="star5">
            <a:avLst/>
          </a:prstGeom>
          <a:solidFill>
            <a:srgbClr val="FF0000"/>
          </a:solidFill>
          <a:ln w="381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0249" grpId="1" animBg="1"/>
      <p:bldP spid="10250" grpId="0" animBg="1"/>
      <p:bldP spid="1025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CEFC"/>
            </a:gs>
            <a:gs pos="50000">
              <a:srgbClr val="FFFFFF"/>
            </a:gs>
            <a:gs pos="100000">
              <a:srgbClr val="FECEF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828800" y="1219200"/>
            <a:ext cx="5791200" cy="5486400"/>
            <a:chOff x="1152" y="768"/>
            <a:chExt cx="3648" cy="3456"/>
          </a:xfrm>
        </p:grpSpPr>
        <p:pic>
          <p:nvPicPr>
            <p:cNvPr id="11267" name="Picture 3" descr="CO THU 0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" y="768"/>
              <a:ext cx="3648" cy="3456"/>
            </a:xfrm>
            <a:prstGeom prst="rect">
              <a:avLst/>
            </a:prstGeom>
            <a:noFill/>
          </p:spPr>
        </p:pic>
        <p:sp>
          <p:nvSpPr>
            <p:cNvPr id="11268" name="Rectangle 4"/>
            <p:cNvSpPr>
              <a:spLocks noChangeArrowheads="1"/>
            </p:cNvSpPr>
            <p:nvPr/>
          </p:nvSpPr>
          <p:spPr bwMode="auto">
            <a:xfrm>
              <a:off x="2016" y="816"/>
              <a:ext cx="1200" cy="144"/>
            </a:xfrm>
            <a:prstGeom prst="rect">
              <a:avLst/>
            </a:prstGeom>
            <a:solidFill>
              <a:srgbClr val="9D9BB3"/>
            </a:solidFill>
            <a:ln w="38100" algn="ctr">
              <a:solidFill>
                <a:srgbClr val="9D9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9" name="Rectangle 5"/>
            <p:cNvSpPr>
              <a:spLocks noChangeArrowheads="1"/>
            </p:cNvSpPr>
            <p:nvPr/>
          </p:nvSpPr>
          <p:spPr bwMode="auto">
            <a:xfrm>
              <a:off x="3648" y="3456"/>
              <a:ext cx="912" cy="144"/>
            </a:xfrm>
            <a:prstGeom prst="rect">
              <a:avLst/>
            </a:prstGeom>
            <a:solidFill>
              <a:srgbClr val="9D9BB3"/>
            </a:solidFill>
            <a:ln w="38100" algn="ctr">
              <a:solidFill>
                <a:srgbClr val="9D9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1248" y="3264"/>
              <a:ext cx="672" cy="96"/>
            </a:xfrm>
            <a:prstGeom prst="rect">
              <a:avLst/>
            </a:prstGeom>
            <a:solidFill>
              <a:srgbClr val="9D9BB3"/>
            </a:solidFill>
            <a:ln w="38100" algn="ctr">
              <a:solidFill>
                <a:srgbClr val="9D9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3696" y="1296"/>
              <a:ext cx="960" cy="96"/>
            </a:xfrm>
            <a:prstGeom prst="rect">
              <a:avLst/>
            </a:prstGeom>
            <a:solidFill>
              <a:srgbClr val="9D9BB3"/>
            </a:solidFill>
            <a:ln w="38100" algn="ctr">
              <a:solidFill>
                <a:srgbClr val="9D9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1344" y="1152"/>
              <a:ext cx="480" cy="288"/>
            </a:xfrm>
            <a:prstGeom prst="rect">
              <a:avLst/>
            </a:prstGeom>
            <a:solidFill>
              <a:srgbClr val="9D9BB3"/>
            </a:solidFill>
            <a:ln w="38100" algn="ctr">
              <a:solidFill>
                <a:srgbClr val="9D9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3696" y="2160"/>
              <a:ext cx="816" cy="144"/>
            </a:xfrm>
            <a:prstGeom prst="rect">
              <a:avLst/>
            </a:prstGeom>
            <a:solidFill>
              <a:srgbClr val="9D9BB3"/>
            </a:solidFill>
            <a:ln w="38100" algn="ctr">
              <a:solidFill>
                <a:srgbClr val="9D9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4" name="Rectangle 10"/>
          <p:cNvSpPr>
            <a:spLocks noGrp="1" noChangeArrowheads="1"/>
          </p:cNvSpPr>
          <p:nvPr>
            <p:ph idx="1"/>
          </p:nvPr>
        </p:nvSpPr>
        <p:spPr>
          <a:xfrm>
            <a:off x="533400" y="152400"/>
            <a:ext cx="8382000" cy="129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rPr>
              <a:t>Em haõy cho bieát </a:t>
            </a:r>
            <a:r>
              <a:rPr lang="en-US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rPr>
              <a:t>Thuû ñoâ Haø Noäi</a:t>
            </a: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</a:rPr>
              <a:t> tieáp giaùp vôùi nhöõng tænh naøo?</a:t>
            </a:r>
          </a:p>
        </p:txBody>
      </p:sp>
      <p:sp>
        <p:nvSpPr>
          <p:cNvPr id="11275" name="WordArt 11"/>
          <p:cNvSpPr>
            <a:spLocks noChangeArrowheads="1" noChangeShapeType="1" noTextEdit="1"/>
          </p:cNvSpPr>
          <p:nvPr/>
        </p:nvSpPr>
        <p:spPr bwMode="auto">
          <a:xfrm>
            <a:off x="3200400" y="1295400"/>
            <a:ext cx="17526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0000CC"/>
                    </a:gs>
                  </a:gsLst>
                  <a:lin ang="5400000" scaled="1"/>
                </a:gradFill>
                <a:latin typeface="VNI-Revue"/>
              </a:rPr>
              <a:t>THAÙI NGUYEÂN</a:t>
            </a:r>
          </a:p>
        </p:txBody>
      </p:sp>
      <p:sp>
        <p:nvSpPr>
          <p:cNvPr id="11276" name="WordArt 12"/>
          <p:cNvSpPr>
            <a:spLocks noChangeArrowheads="1" noChangeShapeType="1" noTextEdit="1"/>
          </p:cNvSpPr>
          <p:nvPr/>
        </p:nvSpPr>
        <p:spPr bwMode="auto">
          <a:xfrm>
            <a:off x="2057400" y="1828800"/>
            <a:ext cx="1143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latin typeface="VNI-Revue"/>
              </a:rPr>
              <a:t>VÓNH PHUÙC</a:t>
            </a:r>
          </a:p>
        </p:txBody>
      </p:sp>
      <p:sp>
        <p:nvSpPr>
          <p:cNvPr id="11277" name="WordArt 13"/>
          <p:cNvSpPr>
            <a:spLocks noChangeArrowheads="1" noChangeShapeType="1" noTextEdit="1"/>
          </p:cNvSpPr>
          <p:nvPr/>
        </p:nvSpPr>
        <p:spPr bwMode="auto">
          <a:xfrm>
            <a:off x="5715000" y="3276600"/>
            <a:ext cx="1447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VNI-Revue"/>
              </a:rPr>
              <a:t>BAÉC NINH</a:t>
            </a:r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2133600" y="5105400"/>
            <a:ext cx="1143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003300"/>
                </a:solidFill>
                <a:latin typeface="VNI-Revue"/>
              </a:rPr>
              <a:t>HAØ TAÂY</a:t>
            </a:r>
          </a:p>
        </p:txBody>
      </p:sp>
      <p:sp>
        <p:nvSpPr>
          <p:cNvPr id="11279" name="WordArt 15"/>
          <p:cNvSpPr>
            <a:spLocks noChangeArrowheads="1" noChangeShapeType="1" noTextEdit="1"/>
          </p:cNvSpPr>
          <p:nvPr/>
        </p:nvSpPr>
        <p:spPr bwMode="auto">
          <a:xfrm>
            <a:off x="5715000" y="5410200"/>
            <a:ext cx="1447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Revue"/>
              </a:rPr>
              <a:t>HÖNG YEÂN</a:t>
            </a:r>
          </a:p>
        </p:txBody>
      </p:sp>
      <p:sp>
        <p:nvSpPr>
          <p:cNvPr id="11280" name="WordArt 16"/>
          <p:cNvSpPr>
            <a:spLocks noChangeArrowheads="1" noChangeShapeType="1" noTextEdit="1"/>
          </p:cNvSpPr>
          <p:nvPr/>
        </p:nvSpPr>
        <p:spPr bwMode="auto">
          <a:xfrm>
            <a:off x="5715000" y="1981200"/>
            <a:ext cx="1524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VNI-Revue"/>
              </a:rPr>
              <a:t>BAÉC GIANG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5" grpId="1" animBg="1"/>
      <p:bldP spid="11276" grpId="0" animBg="1"/>
      <p:bldP spid="11276" grpId="1" animBg="1"/>
      <p:bldP spid="11277" grpId="0" animBg="1"/>
      <p:bldP spid="11277" grpId="1" animBg="1"/>
      <p:bldP spid="11278" grpId="0" animBg="1"/>
      <p:bldP spid="11278" grpId="1" animBg="1"/>
      <p:bldP spid="11279" grpId="0" animBg="1"/>
      <p:bldP spid="11279" grpId="1" animBg="1"/>
      <p:bldP spid="11280" grpId="0" animBg="1"/>
      <p:bldP spid="1128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 rot="19898348" flipV="1">
            <a:off x="3735388" y="4229100"/>
            <a:ext cx="1419225" cy="211138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 rot="1773994" flipV="1">
            <a:off x="3848100" y="4102100"/>
            <a:ext cx="1219200" cy="9525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rot="387545" flipV="1">
            <a:off x="3881438" y="5172075"/>
            <a:ext cx="1147762" cy="152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1066800" y="609600"/>
            <a:ext cx="7848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Hãy ghép các từ ở cột A với các từ ở cột B cho phù hợp </a:t>
            </a:r>
          </a:p>
          <a:p>
            <a:pPr algn="ctr"/>
            <a:r>
              <a:rPr lang="vi-VN" sz="28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bằng cách giơ bảng A,B,C,D </a:t>
            </a:r>
            <a:endParaRPr lang="en-US" sz="2800" b="1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381000" y="1981200"/>
            <a:ext cx="853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NHỮNG ĐỊA DANH NỔI TIẾNG CỦA THỦ ĐÔ HÀ NỘI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rot="387545">
            <a:off x="3857625" y="4418013"/>
            <a:ext cx="1169988" cy="3079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296" name="Picture 8" descr="hoa da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52400"/>
            <a:ext cx="2209800" cy="2438400"/>
          </a:xfrm>
          <a:prstGeom prst="rect">
            <a:avLst/>
          </a:prstGeom>
          <a:noFill/>
        </p:spPr>
      </p:pic>
      <p:pic>
        <p:nvPicPr>
          <p:cNvPr id="12297" name="Picture 9" descr="hoa da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6477000" y="4419600"/>
            <a:ext cx="2667000" cy="2438400"/>
          </a:xfrm>
          <a:prstGeom prst="rect">
            <a:avLst/>
          </a:prstGeom>
          <a:noFill/>
        </p:spPr>
      </p:pic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228600" y="3200400"/>
            <a:ext cx="8458200" cy="2362200"/>
            <a:chOff x="144" y="2016"/>
            <a:chExt cx="5328" cy="1488"/>
          </a:xfrm>
        </p:grpSpPr>
        <p:grpSp>
          <p:nvGrpSpPr>
            <p:cNvPr id="12299" name="Group 11"/>
            <p:cNvGrpSpPr>
              <a:grpSpLocks/>
            </p:cNvGrpSpPr>
            <p:nvPr/>
          </p:nvGrpSpPr>
          <p:grpSpPr bwMode="auto">
            <a:xfrm>
              <a:off x="144" y="2016"/>
              <a:ext cx="5328" cy="1488"/>
              <a:chOff x="96" y="1728"/>
              <a:chExt cx="5328" cy="1488"/>
            </a:xfrm>
          </p:grpSpPr>
          <p:sp>
            <p:nvSpPr>
              <p:cNvPr id="12300" name="Rectangle 12"/>
              <p:cNvSpPr>
                <a:spLocks noChangeArrowheads="1"/>
              </p:cNvSpPr>
              <p:nvPr/>
            </p:nvSpPr>
            <p:spPr bwMode="auto">
              <a:xfrm>
                <a:off x="96" y="1728"/>
                <a:ext cx="2304" cy="1488"/>
              </a:xfrm>
              <a:prstGeom prst="rect">
                <a:avLst/>
              </a:prstGeom>
              <a:noFill/>
              <a:ln w="38100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chemeClr val="bg1"/>
                  </a:solidFill>
                  <a:latin typeface="VNI-Cooper" pitchFamily="2" charset="0"/>
                </a:endParaRPr>
              </a:p>
              <a:p>
                <a:pPr algn="ctr"/>
                <a:r>
                  <a:rPr lang="en-US" sz="2800">
                    <a:solidFill>
                      <a:srgbClr val="CC0099"/>
                    </a:solidFill>
                    <a:latin typeface="VNI-Cooper" pitchFamily="2" charset="0"/>
                  </a:rPr>
                  <a:t>                    Chôï                      </a:t>
                </a:r>
              </a:p>
              <a:p>
                <a:pPr algn="ctr"/>
                <a:r>
                  <a:rPr lang="en-US" sz="2800">
                    <a:solidFill>
                      <a:srgbClr val="CC0099"/>
                    </a:solidFill>
                    <a:latin typeface="VNI-Cooper" pitchFamily="2" charset="0"/>
                  </a:rPr>
                  <a:t>             Saân bay              </a:t>
                </a:r>
              </a:p>
              <a:p>
                <a:pPr algn="ctr"/>
                <a:r>
                  <a:rPr lang="en-US" sz="2800">
                    <a:solidFill>
                      <a:srgbClr val="CC0099"/>
                    </a:solidFill>
                    <a:latin typeface="VNI-Cooper" pitchFamily="2" charset="0"/>
                  </a:rPr>
                  <a:t>         Hoà            </a:t>
                </a:r>
              </a:p>
              <a:p>
                <a:pPr algn="ctr"/>
                <a:r>
                  <a:rPr lang="en-US" sz="2800">
                    <a:solidFill>
                      <a:srgbClr val="CC0099"/>
                    </a:solidFill>
                    <a:latin typeface="VNI-Cooper" pitchFamily="2" charset="0"/>
                  </a:rPr>
                  <a:t> Chuøa</a:t>
                </a:r>
              </a:p>
            </p:txBody>
          </p:sp>
          <p:sp>
            <p:nvSpPr>
              <p:cNvPr id="12301" name="Rectangle 13"/>
              <p:cNvSpPr>
                <a:spLocks noChangeArrowheads="1"/>
              </p:cNvSpPr>
              <p:nvPr/>
            </p:nvSpPr>
            <p:spPr bwMode="auto">
              <a:xfrm>
                <a:off x="3120" y="1728"/>
                <a:ext cx="2304" cy="1488"/>
              </a:xfrm>
              <a:prstGeom prst="rect">
                <a:avLst/>
              </a:prstGeom>
              <a:noFill/>
              <a:ln w="38100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 sz="2800">
                  <a:solidFill>
                    <a:srgbClr val="008000"/>
                  </a:solidFill>
                  <a:latin typeface="VNI-Cooper" pitchFamily="2" charset="0"/>
                </a:endParaRPr>
              </a:p>
              <a:p>
                <a:r>
                  <a:rPr lang="en-US" sz="2800">
                    <a:solidFill>
                      <a:srgbClr val="3366FF"/>
                    </a:solidFill>
                    <a:latin typeface="VNI-Cooper" pitchFamily="2" charset="0"/>
                  </a:rPr>
                  <a:t>A. Hoaøn Kieám       </a:t>
                </a:r>
              </a:p>
              <a:p>
                <a:r>
                  <a:rPr lang="en-US" sz="2800">
                    <a:solidFill>
                      <a:srgbClr val="3366FF"/>
                    </a:solidFill>
                    <a:latin typeface="VNI-Cooper" pitchFamily="2" charset="0"/>
                  </a:rPr>
                  <a:t>B. Ñoàng Xuaân     </a:t>
                </a:r>
              </a:p>
              <a:p>
                <a:r>
                  <a:rPr lang="en-US" sz="2800">
                    <a:solidFill>
                      <a:srgbClr val="3366FF"/>
                    </a:solidFill>
                    <a:latin typeface="VNI-Cooper" pitchFamily="2" charset="0"/>
                  </a:rPr>
                  <a:t>C. Noäi Baøi</a:t>
                </a:r>
              </a:p>
              <a:p>
                <a:r>
                  <a:rPr lang="en-US" sz="2800">
                    <a:solidFill>
                      <a:srgbClr val="3366FF"/>
                    </a:solidFill>
                    <a:latin typeface="VNI-Cooper" pitchFamily="2" charset="0"/>
                  </a:rPr>
                  <a:t>D. Moät Coät</a:t>
                </a:r>
                <a:r>
                  <a:rPr lang="en-US" sz="2800">
                    <a:latin typeface="VNI-Cooper" pitchFamily="2" charset="0"/>
                  </a:rPr>
                  <a:t> </a:t>
                </a:r>
                <a:r>
                  <a:rPr lang="en-US" sz="2800">
                    <a:solidFill>
                      <a:srgbClr val="CC3300"/>
                    </a:solidFill>
                    <a:latin typeface="VNI-Cooper" pitchFamily="2" charset="0"/>
                  </a:rPr>
                  <a:t> </a:t>
                </a:r>
                <a:r>
                  <a:rPr lang="en-US" sz="2800">
                    <a:latin typeface="VNI-Cooper" pitchFamily="2" charset="0"/>
                  </a:rPr>
                  <a:t>      </a:t>
                </a:r>
              </a:p>
            </p:txBody>
          </p:sp>
          <p:sp>
            <p:nvSpPr>
              <p:cNvPr id="12302" name="Line 14"/>
              <p:cNvSpPr>
                <a:spLocks noChangeShapeType="1"/>
              </p:cNvSpPr>
              <p:nvPr/>
            </p:nvSpPr>
            <p:spPr bwMode="auto">
              <a:xfrm>
                <a:off x="96" y="2064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>
                <a:off x="3120" y="2064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4" name="Line 1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5" name="Line 17"/>
              <p:cNvSpPr>
                <a:spLocks noChangeShapeType="1"/>
              </p:cNvSpPr>
              <p:nvPr/>
            </p:nvSpPr>
            <p:spPr bwMode="auto">
              <a:xfrm>
                <a:off x="3120" y="2352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6" name="Line 18"/>
              <p:cNvSpPr>
                <a:spLocks noChangeShapeType="1"/>
              </p:cNvSpPr>
              <p:nvPr/>
            </p:nvSpPr>
            <p:spPr bwMode="auto">
              <a:xfrm>
                <a:off x="96" y="2640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Line 19"/>
              <p:cNvSpPr>
                <a:spLocks noChangeShapeType="1"/>
              </p:cNvSpPr>
              <p:nvPr/>
            </p:nvSpPr>
            <p:spPr bwMode="auto">
              <a:xfrm>
                <a:off x="3120" y="2640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Line 20"/>
              <p:cNvSpPr>
                <a:spLocks noChangeShapeType="1"/>
              </p:cNvSpPr>
              <p:nvPr/>
            </p:nvSpPr>
            <p:spPr bwMode="auto">
              <a:xfrm>
                <a:off x="96" y="2880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9" name="Line 21"/>
              <p:cNvSpPr>
                <a:spLocks noChangeShapeType="1"/>
              </p:cNvSpPr>
              <p:nvPr/>
            </p:nvSpPr>
            <p:spPr bwMode="auto">
              <a:xfrm>
                <a:off x="3120" y="2880"/>
                <a:ext cx="230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10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272" y="2064"/>
              <a:ext cx="192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99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231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104" y="2064"/>
              <a:ext cx="192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</a:p>
          </p:txBody>
        </p:sp>
      </p:grpSp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 animBg="1"/>
      <p:bldP spid="122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anh Co L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Blip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685800" y="2133600"/>
            <a:ext cx="8077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25724" dir="18900000" algn="ctr" rotWithShape="0">
                    <a:srgbClr val="FFCCFF">
                      <a:alpha val="50000"/>
                    </a:srgbClr>
                  </a:outerShdw>
                </a:effectLst>
                <a:latin typeface="VNI-Cooper"/>
              </a:rPr>
              <a:t>Ñoàng baèng Nam Boä</a:t>
            </a:r>
          </a:p>
        </p:txBody>
      </p:sp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3124200" y="914400"/>
            <a:ext cx="3200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VNI-Cooper"/>
              </a:rPr>
              <a:t>Baøi môùi</a:t>
            </a:r>
          </a:p>
        </p:txBody>
      </p:sp>
      <p:pic>
        <p:nvPicPr>
          <p:cNvPr id="14340" name="Que h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239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8" fill="hold"/>
                                        <p:tgtEl>
                                          <p:spTgt spid="14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</p:childTnLst>
        </p:cTn>
      </p:par>
    </p:tnLst>
    <p:bldLst>
      <p:bldP spid="143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3963"/>
  <p:tag name="VIOLETTITLE" val="lớp 4 - bài: đồng bằng nam bộ"/>
  <p:tag name="VIOLETLESSON" val="15"/>
  <p:tag name="VIOLETCATID" val="8048922"/>
  <p:tag name="VIOLETSUBJECT" val="Địa lý 4"/>
  <p:tag name="VIOLETAUTHORID" val="2524876"/>
  <p:tag name="VIOLETAUTHORNAME" val="Nguyễn Ngọc Quỳnh Phương"/>
  <p:tag name="VIOLETAUTHORAVATAR" val="2/524/876/avatar.jpg"/>
  <p:tag name="VIOLETAUTHORADDRESS" val=" - "/>
  <p:tag name="VIOLETDATE" val="2010-12-19 20:05:22"/>
  <p:tag name="VIOLETHIT" val="884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1253</Words>
  <Application>Microsoft Office PowerPoint</Application>
  <PresentationFormat>On-screen Show (4:3)</PresentationFormat>
  <Paragraphs>194</Paragraphs>
  <Slides>32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Tahoma</vt:lpstr>
      <vt:lpstr>Times New Roman</vt:lpstr>
      <vt:lpstr>Wingdings</vt:lpstr>
      <vt:lpstr>VNI-Cooper</vt:lpstr>
      <vt:lpstr>VNI-Times</vt:lpstr>
      <vt:lpstr>.VnTime</vt:lpstr>
      <vt:lpstr>Default Design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THẢO LUẬN NHÓM 6 EM CÁC NỘI DUNG SAU:</vt:lpstr>
      <vt:lpstr>Slide 13</vt:lpstr>
      <vt:lpstr>Slide 14</vt:lpstr>
      <vt:lpstr>Slide 15</vt:lpstr>
      <vt:lpstr>Slide 16</vt:lpstr>
      <vt:lpstr>Ñoàng baèng Nam Boä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Daën doø : </vt:lpstr>
    </vt:vector>
  </TitlesOfParts>
  <Company>TasCO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Tas</dc:creator>
  <cp:lastModifiedBy>Administrator</cp:lastModifiedBy>
  <cp:revision>683</cp:revision>
  <dcterms:created xsi:type="dcterms:W3CDTF">2008-12-29T16:15:46Z</dcterms:created>
  <dcterms:modified xsi:type="dcterms:W3CDTF">2017-01-06T07:59:03Z</dcterms:modified>
</cp:coreProperties>
</file>